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8" r:id="rId2"/>
    <p:sldId id="260" r:id="rId3"/>
    <p:sldId id="259" r:id="rId4"/>
    <p:sldId id="258" r:id="rId5"/>
    <p:sldId id="261" r:id="rId6"/>
    <p:sldId id="263" r:id="rId7"/>
    <p:sldId id="262" r:id="rId8"/>
    <p:sldId id="264" r:id="rId9"/>
    <p:sldId id="267" r:id="rId10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89" autoAdjust="0"/>
  </p:normalViewPr>
  <p:slideViewPr>
    <p:cSldViewPr snapToGrid="0">
      <p:cViewPr varScale="1">
        <p:scale>
          <a:sx n="63" d="100"/>
          <a:sy n="63" d="100"/>
        </p:scale>
        <p:origin x="22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1B81D-056B-4E5B-ADD2-E421DC455A95}" type="datetimeFigureOut">
              <a:rPr lang="zh-CN" altLang="en-US" smtClean="0"/>
              <a:t>2016-8-11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53F24-60D4-471A-BD01-CE76EF79A1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44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53F24-60D4-471A-BD01-CE76EF79A1E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88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E937-11B9-4ACE-A662-231B10E8783A}" type="datetimeFigureOut">
              <a:rPr lang="zh-CN" altLang="en-US" smtClean="0"/>
              <a:t>2016-8-11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7943-3A99-401E-9BA1-A390B5E48F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183052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E937-11B9-4ACE-A662-231B10E8783A}" type="datetimeFigureOut">
              <a:rPr lang="zh-CN" altLang="en-US" smtClean="0"/>
              <a:t>2016-8-11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7943-3A99-401E-9BA1-A390B5E48F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14740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E937-11B9-4ACE-A662-231B10E8783A}" type="datetimeFigureOut">
              <a:rPr lang="zh-CN" altLang="en-US" smtClean="0"/>
              <a:t>2016-8-11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7943-3A99-401E-9BA1-A390B5E48F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72952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E937-11B9-4ACE-A662-231B10E8783A}" type="datetimeFigureOut">
              <a:rPr lang="zh-CN" altLang="en-US" smtClean="0"/>
              <a:t>2016-8-11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7943-3A99-401E-9BA1-A390B5E48F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10312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E937-11B9-4ACE-A662-231B10E8783A}" type="datetimeFigureOut">
              <a:rPr lang="zh-CN" altLang="en-US" smtClean="0"/>
              <a:t>2016-8-11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7943-3A99-401E-9BA1-A390B5E48F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423068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E937-11B9-4ACE-A662-231B10E8783A}" type="datetimeFigureOut">
              <a:rPr lang="zh-CN" altLang="en-US" smtClean="0"/>
              <a:t>2016-8-11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7943-3A99-401E-9BA1-A390B5E48F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75445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E937-11B9-4ACE-A662-231B10E8783A}" type="datetimeFigureOut">
              <a:rPr lang="zh-CN" altLang="en-US" smtClean="0"/>
              <a:t>2016-8-11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7943-3A99-401E-9BA1-A390B5E48F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59647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E937-11B9-4ACE-A662-231B10E8783A}" type="datetimeFigureOut">
              <a:rPr lang="zh-CN" altLang="en-US" smtClean="0"/>
              <a:t>2016-8-11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7943-3A99-401E-9BA1-A390B5E48F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04250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E937-11B9-4ACE-A662-231B10E8783A}" type="datetimeFigureOut">
              <a:rPr lang="zh-CN" altLang="en-US" smtClean="0"/>
              <a:t>2016-8-11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7943-3A99-401E-9BA1-A390B5E48F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210984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E937-11B9-4ACE-A662-231B10E8783A}" type="datetimeFigureOut">
              <a:rPr lang="zh-CN" altLang="en-US" smtClean="0"/>
              <a:t>2016-8-11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7943-3A99-401E-9BA1-A390B5E48F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649774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E937-11B9-4ACE-A662-231B10E8783A}" type="datetimeFigureOut">
              <a:rPr lang="zh-CN" altLang="en-US" smtClean="0"/>
              <a:t>2016-8-11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7943-3A99-401E-9BA1-A390B5E48F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933462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1E937-11B9-4ACE-A662-231B10E8783A}" type="datetimeFigureOut">
              <a:rPr lang="zh-CN" altLang="en-US" smtClean="0"/>
              <a:t>2016-8-11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D7943-3A99-401E-9BA1-A390B5E48F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82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" y="0"/>
            <a:ext cx="6863589" cy="6294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4"/>
          <p:cNvSpPr txBox="1"/>
          <p:nvPr/>
        </p:nvSpPr>
        <p:spPr>
          <a:xfrm>
            <a:off x="1622316" y="6568500"/>
            <a:ext cx="39700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懂得进退</a:t>
            </a:r>
            <a:endParaRPr lang="en-US" altLang="zh-CN" sz="6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方得从容</a:t>
            </a:r>
            <a:endParaRPr lang="zh-CN" alt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6737" y="6937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431794" y="4657328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华文琥珀" pitchFamily="2" charset="-122"/>
                <a:ea typeface="华文琥珀" pitchFamily="2" charset="-122"/>
              </a:rPr>
              <a:t>230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36792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92794" cy="5471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4"/>
          <p:cNvSpPr txBox="1"/>
          <p:nvPr/>
        </p:nvSpPr>
        <p:spPr>
          <a:xfrm>
            <a:off x="574722" y="5806440"/>
            <a:ext cx="5856558" cy="2537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、做任何事，不管有多难，即使失败了，也都是正常，</a:t>
            </a:r>
            <a:r>
              <a:rPr lang="zh-CN" altLang="en-US" sz="24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关键是有没有胆量勇敢面对。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很多时候，我们不缺方法，缺的是一往无前的决心和魄力。不要在事情开始的时候畏首畏尾，不要在事情进行的时候瞻前顾后，唯有如此，一切才皆有可能。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217" y="6937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6250038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37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框 3"/>
          <p:cNvSpPr txBox="1"/>
          <p:nvPr/>
        </p:nvSpPr>
        <p:spPr>
          <a:xfrm>
            <a:off x="617220" y="5989320"/>
            <a:ext cx="5623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、永远不要跟别人比幸运，我从来没想过我比别人幸运，我也许比他们更有毅力，</a:t>
            </a: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在最困难的时候，他们熬不住了，我可以多熬一秒钟、两秒钟。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977" y="6937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4007445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81152" cy="5547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框 3"/>
          <p:cNvSpPr txBox="1"/>
          <p:nvPr/>
        </p:nvSpPr>
        <p:spPr>
          <a:xfrm>
            <a:off x="689754" y="6035040"/>
            <a:ext cx="57872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、大辩不言，大辩若讷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有口才、善于辩论的人，并不是多说话就行了，</a:t>
            </a: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而是说重要的话，说该说的话。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大辩不言，那是口才高手的大境界！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977" y="6937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9590475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858001" cy="537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5"/>
          <p:cNvSpPr txBox="1"/>
          <p:nvPr/>
        </p:nvSpPr>
        <p:spPr>
          <a:xfrm>
            <a:off x="603046" y="5806440"/>
            <a:ext cx="580430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、前进的理由只要一个，后退的理由却要一百个。许多人整天找一百个理由证明他不是懦夫，</a:t>
            </a: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却从不用一个理由证明他是勇士。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6737" y="6937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7269632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93" y="0"/>
            <a:ext cx="6862493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4"/>
          <p:cNvSpPr txBox="1"/>
          <p:nvPr/>
        </p:nvSpPr>
        <p:spPr>
          <a:xfrm>
            <a:off x="579119" y="5715000"/>
            <a:ext cx="58122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、把自己看得太高，就会被别人看低；把自己看得低一点，就会被别人看高和尊重。故意抬高自己是一种心虚，故意贬低自己是矫揉造作。</a:t>
            </a: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平和的神情、真诚的态度和不在意别人眼中是否贵贱的肚量，是从容生活的保证。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497" y="6937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193867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859909" cy="531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5"/>
          <p:cNvSpPr txBox="1"/>
          <p:nvPr/>
        </p:nvSpPr>
        <p:spPr>
          <a:xfrm>
            <a:off x="681990" y="5867400"/>
            <a:ext cx="56426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6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、装聋作哑未必不是好事。专注于自己的事业，全力以赴，不要听信别人的嘲讽、不要在乎别人的流言蜚语，成功终于是你的！当今社会，诱惑无处不在，</a:t>
            </a: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专注</a:t>
            </a:r>
            <a:r>
              <a:rPr lang="en-US" altLang="zh-CN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将会令你脱颖而出，与众不同！</a:t>
            </a:r>
            <a:endParaRPr lang="en-US" altLang="zh-CN" sz="28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977" y="6937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6724511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527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5"/>
          <p:cNvSpPr txBox="1"/>
          <p:nvPr/>
        </p:nvSpPr>
        <p:spPr>
          <a:xfrm>
            <a:off x="731520" y="5684520"/>
            <a:ext cx="5745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7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、欣赏别人是一种境界；善待别人是一种胸怀；理解别人是一种涵养；帮助别人是一种快乐；学习别人是一种智慧；骗我的人增长了我的见识；绊倒我的人强化了我的能力；斥责我的人助长了我的智慧。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6737" y="6937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350419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583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497" y="6937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24744" y="6625952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  <p:extLst>
      <p:ext uri="{BB962C8B-B14F-4D97-AF65-F5344CB8AC3E}">
        <p14:creationId xmlns:p14="http://schemas.microsoft.com/office/powerpoint/2010/main" val="3256920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</TotalTime>
  <Words>443</Words>
  <Application>Microsoft Office PowerPoint</Application>
  <PresentationFormat>全屏显示(4:3)</PresentationFormat>
  <Paragraphs>25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华文琥珀</vt:lpstr>
      <vt:lpstr>华文楷体</vt:lpstr>
      <vt:lpstr>华文新魏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15</cp:revision>
  <dcterms:created xsi:type="dcterms:W3CDTF">2016-08-11T01:27:20Z</dcterms:created>
  <dcterms:modified xsi:type="dcterms:W3CDTF">2016-08-11T09:04:18Z</dcterms:modified>
</cp:coreProperties>
</file>