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63" r:id="rId4"/>
    <p:sldId id="257" r:id="rId5"/>
    <p:sldId id="265" r:id="rId6"/>
    <p:sldId id="273" r:id="rId7"/>
    <p:sldId id="266" r:id="rId8"/>
    <p:sldId id="267" r:id="rId9"/>
    <p:sldId id="268" r:id="rId10"/>
    <p:sldId id="269" r:id="rId11"/>
    <p:sldId id="270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FF7C-4B4B-467F-9834-649F9A66308C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ECFC-715F-463E-BE23-697AA49B5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taopic.com/uploads/allimg/140212/234941-14021210531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" y="792088"/>
            <a:ext cx="6856725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6431975"/>
            <a:ext cx="5328592" cy="23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500404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5076056"/>
            <a:ext cx="60166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.meiguoshenpo.com/image/201403/07115153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4744" y="579613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5076056"/>
            <a:ext cx="6336704" cy="38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004048"/>
            <a:ext cx="63658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4860032"/>
            <a:ext cx="6297613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42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4572000"/>
            <a:ext cx="62468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004048"/>
            <a:ext cx="630713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716016"/>
            <a:ext cx="6196013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9900" cy="456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716016"/>
            <a:ext cx="62134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932040"/>
            <a:ext cx="61610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</Words>
  <Application>Microsoft Office PowerPoint</Application>
  <PresentationFormat>全屏显示(4:3)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4</cp:revision>
  <dcterms:created xsi:type="dcterms:W3CDTF">2016-05-24T05:20:41Z</dcterms:created>
  <dcterms:modified xsi:type="dcterms:W3CDTF">2016-07-28T06:52:07Z</dcterms:modified>
</cp:coreProperties>
</file>