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CF23-C47F-488B-9FA3-51132C576805}" type="datetimeFigureOut">
              <a:rPr lang="zh-CN" altLang="en-US" smtClean="0"/>
              <a:pPr/>
              <a:t>2016-7-21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0C2A-429E-44BF-ABC9-EB85D174EF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CF23-C47F-488B-9FA3-51132C576805}" type="datetimeFigureOut">
              <a:rPr lang="zh-CN" altLang="en-US" smtClean="0"/>
              <a:pPr/>
              <a:t>2016-7-21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0C2A-429E-44BF-ABC9-EB85D174EF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CF23-C47F-488B-9FA3-51132C576805}" type="datetimeFigureOut">
              <a:rPr lang="zh-CN" altLang="en-US" smtClean="0"/>
              <a:pPr/>
              <a:t>2016-7-21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0C2A-429E-44BF-ABC9-EB85D174EF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CF23-C47F-488B-9FA3-51132C576805}" type="datetimeFigureOut">
              <a:rPr lang="zh-CN" altLang="en-US" smtClean="0"/>
              <a:pPr/>
              <a:t>2016-7-21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0C2A-429E-44BF-ABC9-EB85D174EF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CF23-C47F-488B-9FA3-51132C576805}" type="datetimeFigureOut">
              <a:rPr lang="zh-CN" altLang="en-US" smtClean="0"/>
              <a:pPr/>
              <a:t>2016-7-21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0C2A-429E-44BF-ABC9-EB85D174EF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CF23-C47F-488B-9FA3-51132C576805}" type="datetimeFigureOut">
              <a:rPr lang="zh-CN" altLang="en-US" smtClean="0"/>
              <a:pPr/>
              <a:t>2016-7-21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0C2A-429E-44BF-ABC9-EB85D174EF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CF23-C47F-488B-9FA3-51132C576805}" type="datetimeFigureOut">
              <a:rPr lang="zh-CN" altLang="en-US" smtClean="0"/>
              <a:pPr/>
              <a:t>2016-7-21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0C2A-429E-44BF-ABC9-EB85D174EF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CF23-C47F-488B-9FA3-51132C576805}" type="datetimeFigureOut">
              <a:rPr lang="zh-CN" altLang="en-US" smtClean="0"/>
              <a:pPr/>
              <a:t>2016-7-21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0C2A-429E-44BF-ABC9-EB85D174EF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CF23-C47F-488B-9FA3-51132C576805}" type="datetimeFigureOut">
              <a:rPr lang="zh-CN" altLang="en-US" smtClean="0"/>
              <a:pPr/>
              <a:t>2016-7-21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0C2A-429E-44BF-ABC9-EB85D174EF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CF23-C47F-488B-9FA3-51132C576805}" type="datetimeFigureOut">
              <a:rPr lang="zh-CN" altLang="en-US" smtClean="0"/>
              <a:pPr/>
              <a:t>2016-7-21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0C2A-429E-44BF-ABC9-EB85D174EF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CF23-C47F-488B-9FA3-51132C576805}" type="datetimeFigureOut">
              <a:rPr lang="zh-CN" altLang="en-US" smtClean="0"/>
              <a:pPr/>
              <a:t>2016-7-21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0C2A-429E-44BF-ABC9-EB85D174EF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DCF23-C47F-488B-9FA3-51132C576805}" type="datetimeFigureOut">
              <a:rPr lang="zh-CN" altLang="en-US" smtClean="0"/>
              <a:pPr/>
              <a:t>2016-7-21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F0C2A-429E-44BF-ABC9-EB85D174EF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6672" y="6156176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哈佛大学的幸福逻辑图，</a:t>
            </a:r>
            <a:endParaRPr lang="en-US" altLang="zh-CN" sz="44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r"/>
            <a:r>
              <a:rPr lang="zh-CN" altLang="en-US" sz="4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影响</a:t>
            </a:r>
            <a:r>
              <a:rPr lang="zh-CN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十亿</a:t>
            </a:r>
            <a:r>
              <a:rPr lang="zh-CN" altLang="en-US" sz="4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人</a:t>
            </a:r>
            <a:endParaRPr lang="zh-CN" altLang="en-US" sz="44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56992" y="7956376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227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114" y="4788024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64704" y="4932040"/>
            <a:ext cx="561662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、谢谢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生活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总是自我价值的折射，如果我们用欣赏的眼光对人对事，你更多地会发现别人的优点、欣赏别人的优点，这个时候我们是快乐的！而当我们总是去挑剔别人的不足与缺点的时候，我们是不快乐的！生活中我们若能将这种欣赏自然流露地回馈给对方，那么我们便拥有了获得一生幸福的互动模式，所以将微笑留给别人，将快乐留给自己是一种睿智的生活方法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457200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img5.imgtn.bdimg.com/it/u=1472358633,2844909222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3760788" cy="2819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980728" y="5508104"/>
            <a:ext cx="525658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、深交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所谓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的知己就是找一个真正懂我们的人！ 所谓的聆进入到对方的内心世界，并让对方知道你懂了，而不是放在心里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~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457200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img2.imgtn.bdimg.com/it/u=2694231291,1418376947&amp;fm=15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3486150" cy="2016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52736" y="5779293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、承诺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承诺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一方面是对自己，另外一方面是对别人的。如果幸福是一杯水，那么承诺就是水杯。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4881934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16.sinaimg.cn/mw600/0026X9ckgy6TsSFvZ6Lef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426" cy="4788024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08720" y="5563269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、乐观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困境中保持乐观，在顺境中保持低调，既是一种选择又是一种智慧。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4881934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xfj-image.oss-cn-hangzhou.aliyuncs.com/uploads/2015/0723/1437621778699031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283968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836712" y="5236329"/>
            <a:ext cx="53285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、无条件的爱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我们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都渴望爱与被爱，很多时候我们并不缺爱，真正缺少的是爱与被爱的能力，真正的爱是无条件的，这背后是：接纳、体谅、尊重、欣赏、信任；而不是占有、虚荣、依赖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~~~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4427984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http://s4.sinaimg.cn/mw690/001UteZogy6U3uBmaKn03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42" cy="4572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92696" y="5269428"/>
            <a:ext cx="561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、爱自己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个不会照顾自己的人通常也不太会照顾别人，一个不会爱自己的人通常也不具备爱别人的能力；而锻炼与休息是对自己最起码的爱！可是我们中的很多人却不能给自己一个精力充沛的自然醒；也没有将锻炼认真的写到日程中，如果问：你真的爱自己吗？你是如何爱自己的？那么你给自己的答案是什么呢？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466591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7.sinaimg.cn/mw690/001UteZogy6U3vifKp856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145" cy="4427984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92696" y="4860032"/>
            <a:ext cx="561662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、给予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心理学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中有一个重要的原则：“当你给予的同时已经拿到了给予的回报”，当你能够付出与给予的时候，是给到自己一个善意的回应，而这份善意的回应则是幸福感的源泉！哈佛大学研究称 ：人们做好事，他们的大脑变得活跃，就好像当你经历别的奖励时，大脑所受的刺激。所以，那些关心别人的人要比不大关心别人的人更开心。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4427984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58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507605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52736" y="6084168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 descr="http://p2.gexing.com/G1/M00/D0/F0/rBACFFKWkGjxFYitAACaKUmv5bs002.jpg"/>
          <p:cNvSpPr>
            <a:spLocks noChangeAspect="1" noChangeArrowheads="1"/>
          </p:cNvSpPr>
          <p:nvPr/>
        </p:nvSpPr>
        <p:spPr bwMode="auto">
          <a:xfrm>
            <a:off x="63500" y="-136525"/>
            <a:ext cx="4281488" cy="294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46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764704" y="5508104"/>
            <a:ext cx="547260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、感恩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很多人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把感恩当成一种付出，其实感恩本身就是一种幸福。当我们忽然想起某个人，曾经是对你好过，内心便会涌现出一股感动，这便是一种幸福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如果我们认为别人的付出都是应该的，那么我们的感动一定是苍白的。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471601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http://img5.imgtn.bdimg.com/it/u=920641656,807447845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3803650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105" name="Picture 9" descr="http://s10.sinaimg.cn/mw600/0026X9ckgy6TsRiv86Jc9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4716016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908720" y="5396894"/>
            <a:ext cx="51845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、朋友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哈佛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大学的一个研究结论就是，影响个人幸福最重要的外部因素是人际关系。我们的幸福与快乐指数往往与我们人际质量有较大的关系，而这个人际质量就是一群乐观的人彼此之间的信任，所以与一群快乐的人在一块你会更加的快乐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480992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AutoShape 9" descr="http://img5.imgtn.bdimg.com/it/u=1431653237,1978443138&amp;fm=15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3486150" cy="15732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692696" y="5076056"/>
            <a:ext cx="561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、同情心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这个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世界上本来是没有什么冲突的，当我们只是站到自己的立场上考虑问题的时候冲突便发生了，人生最大的遗憾是你坚持你是对的，而忘记了你想要的，即便你对了又怎样？其实仔细想想，“我是对的”是一切冲突的根源；“我是对的”也是一切痛苦的根源。其实“我对了”在很多时候没有你想的重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~~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457200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AutoShape 10" descr="http://img5.imgtn.bdimg.com/it/u=58789257,4046371634&amp;fm=15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3486150" cy="21447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4008" cy="4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92696" y="5197420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、学习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大脑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就如肌肉，锻炼的越多收获也越多，当我们的大脑充满活力的思考以及运作的时候，我们就不会想不开心的事情，我们会变得更开心和满足。所以，如果你的生活中遇到了不幸，学习或许是最好的维他命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~~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由此而言，获得幸福与快乐的一个重要的策略就是不要把学习的习惯丢掉。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457200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908720" y="5220072"/>
            <a:ext cx="525658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、解决问题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所谓的智慧与厚重其实是各种挫败的磨练，一个有深度的人一定是一个有故事的人，所以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TA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会如此的深邃、沉稳与豁达。因此我们可以坦言，生活中的各种问题与困难，其实正是开启你智慧的法门，无需逃避，只需从中有所学习便会有所成长。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0648" y="457200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 descr="http://img01.store.sogou.com/net/a/04/link?appid=100520031&amp;w=710&amp;url=http://mmbiz.qpic.cn/mmbiz/CfVXc9iaicUrh5RYRj341dgPeWoIIIrKMMPlnUdTwgAZicwLs6Y2cff8BibHOiaW3lKAN8tVjJgpicd0ibr1qXpj7o3rw/0?wx_fmt="/>
          <p:cNvSpPr>
            <a:spLocks noChangeAspect="1" noChangeArrowheads="1"/>
          </p:cNvSpPr>
          <p:nvPr/>
        </p:nvSpPr>
        <p:spPr bwMode="auto">
          <a:xfrm>
            <a:off x="63500" y="-136525"/>
            <a:ext cx="512762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29605" cy="48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64704" y="5652120"/>
            <a:ext cx="554461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、做事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从事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自己喜欢的工作固然重要，但是我们中的多数由于环境等各种因素无法实现这一点！所以发现工作的价值与意义，是获得幸福感的重要方法，人生最大的遗憾不是明明给你机会你将它错过；而是你每天都有权利选择自己的心情，你却从不使用这个权利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~~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495394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8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980728" y="5508104"/>
            <a:ext cx="51125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、当下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哈佛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大学研究显示，如果你感到沮丧，是因为对过去的不满，而如果你感到担忧和焦虑，是因为你活在未来。昨天已经过去，明天还未发生，只有今天才是最有价值的人生体验。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0648" y="495394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574" cy="5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52736" y="5723835"/>
            <a:ext cx="460851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、原谅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人们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最常犯的一个错误就是用别人的过错惩罚自己，原谅与接纳那些伤害我们的人是打开心结的唯一方法。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6122" y="502595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966</Words>
  <Application>Microsoft Office PowerPoint</Application>
  <PresentationFormat>全屏显示(4:3)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65</cp:revision>
  <dcterms:created xsi:type="dcterms:W3CDTF">2015-12-08T01:40:44Z</dcterms:created>
  <dcterms:modified xsi:type="dcterms:W3CDTF">2016-07-21T07:22:04Z</dcterms:modified>
</cp:coreProperties>
</file>