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031A-79A0-4522-8545-855E38F9913C}" type="datetimeFigureOut">
              <a:rPr lang="zh-CN" altLang="en-US" smtClean="0"/>
              <a:pPr/>
              <a:t>2016-6-30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AF01-EDAE-493E-B2FC-79E4CBC52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9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48680" y="5796136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看时间如何用</a:t>
            </a:r>
            <a:endParaRPr lang="en-US" altLang="zh-CN" sz="4800" dirty="0" smtClean="0">
              <a:solidFill>
                <a:schemeClr val="accent6">
                  <a:lumMod val="50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4800" dirty="0" smtClean="0">
                <a:solidFill>
                  <a:schemeClr val="accent5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          </a:t>
            </a:r>
            <a:r>
              <a:rPr lang="zh-CN" altLang="en-US" sz="6600" dirty="0" smtClean="0">
                <a:solidFill>
                  <a:schemeClr val="accent5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七种</a:t>
            </a:r>
            <a:r>
              <a:rPr lang="zh-CN" altLang="en-US" sz="4800" dirty="0"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方式</a:t>
            </a:r>
            <a:endParaRPr lang="en-US" altLang="zh-CN" sz="4800" dirty="0">
              <a:solidFill>
                <a:schemeClr val="accent6">
                  <a:lumMod val="50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4800" dirty="0"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4800" dirty="0" smtClean="0"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                </a:t>
            </a:r>
            <a:r>
              <a:rPr lang="zh-CN" altLang="en-US" sz="4800" dirty="0" smtClean="0">
                <a:solidFill>
                  <a:schemeClr val="accent6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将我们调戏</a:t>
            </a:r>
            <a:endParaRPr lang="zh-CN" altLang="en-US" sz="4800" dirty="0">
              <a:solidFill>
                <a:schemeClr val="accent6">
                  <a:lumMod val="50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4664" y="392392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3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48680" y="514806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80" y="5364088"/>
            <a:ext cx="56886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当我们劳累时，我们的时间感就会完全紊乱。这是因为当我们睡眠不足时，我们的大脑是无法辨别时间的长短的。午睡的时间长短也是一个影响我们大脑计算时间的关键因素。小睡了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分钟后，我们就进入了被称为“慢波睡眠”的阶段。如果你将慢波睡眠从中打断，你就得花上一段时间来把时间感调整精确，这也正是我们将其称为“二十分钟电源午睡”的原因了。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8960" y="507605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2370" cy="486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48680" y="50760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时间停滞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672" y="5652120"/>
            <a:ext cx="5904656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当我们的眼球快速地从一点移动到另一点是，就会出现这种时间停滞的“光学”幻觉。据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Kielan Yarrow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以及其他许多心理学家说，当我们忽然盯着时钟的秒针看时，我们的时间知觉会稍稍向后延伸以抵消这一动作。因此，你的大脑会让你觉得你盯着秒针看的时间比实际时间更长，这样就能自欺欺人地填补那一空白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8960" y="507605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48680" y="52200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情绪波动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8680" y="5652120"/>
            <a:ext cx="5688632" cy="293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许多人都认为他们不是感情用事的人，但是感情对我们身体的影响确实比我们想的要大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至少在我们的时间感方面。我们的大脑总能找到新方法调戏我们，而在这个新方法候选名单的底部就是负面情绪，它尤其能够对我们的计时能力产生严重的破坏。就像乏味的事物能让我们觉得时间好像静止了一样，几乎任何感情都会或多或少地影响我们的时间感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尤其是焦虑。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8960" y="507605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71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64704" y="5220072"/>
            <a:ext cx="5400600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心理学家们已经就这一现象进行了多年的研究，并且得出结论：比起心情愉悦的人，情绪消极的人会更加关注于时间的流逝，这就让极其焦虑的时刻更加漫长。这或许能解释为什么在人们争吵之后，屋子里的紧张气氛似乎能让时间放慢脚步一样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6952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img4.imgtn.bdimg.com/it/u=3461135053,2215649179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119438" cy="312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6156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52736" y="63001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9284" cy="478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692696" y="5276979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时光无法飞逝 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俗话说，“欢乐时光总是过得飞快”，不过我们都知道事实并不是这样。但是，心理学家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James J. Kellaris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进行了一项实验，想要弄清这句格言是否包含着一丝真理。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Kellaris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让人们听一曲他们喜欢的音乐。后来当他问他们感觉时间过去了多久时，听歌者们的估算总是比实际时间要长。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96952" y="48600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6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548680" y="5076056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我们被科技戏弄了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680" y="5508104"/>
            <a:ext cx="56886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就像我们自己对时间的扭曲还不够一样，最近的一项研究表明，科技，也能改变我们的时间感。在这个生活即虚拟又现实的世界里，社交媒体网站们也变成了货真价实的耗时机器。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2012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年，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Cisco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公司的机智的小伙伴们做了一项调查，发现在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至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岁的人群中，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60%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的人会情不自禁地查看智能手机上的更新，每瞄一眼就是一寸光阴的流逝啊。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96952" y="5004048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2677" cy="507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76672" y="5652120"/>
            <a:ext cx="5688632" cy="25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斯坦福大学的心理学家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Phillip Zimbardo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博士认为，这一最新发现的对“此刻”的痴迷改变了我们的时间观念。指尖有如此之多的信息可以轻而易举地到手，这加快了我们的生物钟。同样地，每次我们查看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Facebook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或登录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Twitter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时，我们会下意识地留意时间，这让我们更能感觉到自己在这一日常习惯上所花的时间之多。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6952" y="507605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5760" cy="50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64704" y="5292080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慢动作移动 </a:t>
            </a:r>
          </a:p>
        </p:txBody>
      </p:sp>
      <p:sp>
        <p:nvSpPr>
          <p:cNvPr id="4" name="矩形 3"/>
          <p:cNvSpPr/>
          <p:nvPr/>
        </p:nvSpPr>
        <p:spPr>
          <a:xfrm>
            <a:off x="764704" y="5868144"/>
            <a:ext cx="5328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我们都在恐怖片中看过演员们以慢动作从一爆炸处脱身。这样是为了增强戏剧效果。但是你也能在镜头之外体验这些慢动作瞬间。在危及生命或危险情况下，人们总是说时间似乎放慢了一样，其中的原由是相当有逻辑的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96952" y="507605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2784" cy="486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92696" y="5076056"/>
            <a:ext cx="5760640" cy="33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2007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年，一队心理学家进行了一项测试，让人们从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50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米的高度坠向一个个安全网，然后询问他们的下坠体验。研究者发现，除了感觉到明显的恐惧，人们还觉得他们经历的时间比实际时间要长，这主要是由我们的身体对危险的反应方式造成的。在我们受到生命威胁时，我们会产生肾上腺素让自己更加集中精力，帮助我们活下去。结果，因为我们能够在短时间内记住更多的细节，所以一切似乎都是以慢动作发生的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40968" y="4283968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23211" cy="507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64704" y="536408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时间随年龄加速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696" y="5940152"/>
            <a:ext cx="540060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人们总说随着我们变老，时间就会“在眨眼之间”溜走。除了科技会加速我们对时间的感觉，随着我们年龄的增加，还有一个因素也会影响我们的时间感，而且我们还无力改变这一因素。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8960" y="522007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32656" y="536408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672" y="5076056"/>
            <a:ext cx="59766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当我们还稚气未脱时，我们总是能发现从未体验过的新奇有趣的事情，我们自然而然的就那些事更加关注。然而，当我们长大，这些“新奇”的经历变的索然无味。这样一来，时间也就过去的更快。有趣的是，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Mangan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和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Bolinsky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1997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年做的一项研究证明，老年人确实对时间有着不同的感觉。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多岁的年轻人能够相当准确的猜测三分钟已经过去了，但是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多岁的人在估算时间时会多算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20%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，这就增加了“时间确实会随着年龄的增长加快”这一观点的可信度。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8960" y="457200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92696" y="52920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午后小憩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4704" y="5868144"/>
            <a:ext cx="540060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世界上最微不足道但又最幸福的事就是来个简简单单的午后小憩。短短的“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分钟电源午睡”能让我们在剩下的半天里精神充沛。但是一旦睡过头了，我们的时间判断能力就会随风而去。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8960" y="507605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1123</Words>
  <Application>Microsoft Office PowerPoint</Application>
  <PresentationFormat>全屏显示(4:3)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21</cp:revision>
  <dcterms:created xsi:type="dcterms:W3CDTF">2015-12-21T01:07:24Z</dcterms:created>
  <dcterms:modified xsi:type="dcterms:W3CDTF">2016-06-30T06:24:06Z</dcterms:modified>
</cp:coreProperties>
</file>