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5" r:id="rId11"/>
    <p:sldId id="264" r:id="rId12"/>
    <p:sldId id="263" r:id="rId13"/>
    <p:sldId id="267" r:id="rId14"/>
    <p:sldId id="270" r:id="rId15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3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1C14-B5D3-41C7-94EE-5A8003340E82}" type="datetimeFigureOut">
              <a:rPr lang="zh-CN" altLang="en-US" smtClean="0"/>
              <a:pPr/>
              <a:t>2016-6-17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C44-B0FB-4800-8C93-8ABF64C44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1C14-B5D3-41C7-94EE-5A8003340E82}" type="datetimeFigureOut">
              <a:rPr lang="zh-CN" altLang="en-US" smtClean="0"/>
              <a:pPr/>
              <a:t>2016-6-17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C44-B0FB-4800-8C93-8ABF64C44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1C14-B5D3-41C7-94EE-5A8003340E82}" type="datetimeFigureOut">
              <a:rPr lang="zh-CN" altLang="en-US" smtClean="0"/>
              <a:pPr/>
              <a:t>2016-6-17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C44-B0FB-4800-8C93-8ABF64C44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1C14-B5D3-41C7-94EE-5A8003340E82}" type="datetimeFigureOut">
              <a:rPr lang="zh-CN" altLang="en-US" smtClean="0"/>
              <a:pPr/>
              <a:t>2016-6-17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C44-B0FB-4800-8C93-8ABF64C44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1C14-B5D3-41C7-94EE-5A8003340E82}" type="datetimeFigureOut">
              <a:rPr lang="zh-CN" altLang="en-US" smtClean="0"/>
              <a:pPr/>
              <a:t>2016-6-17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C44-B0FB-4800-8C93-8ABF64C44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1C14-B5D3-41C7-94EE-5A8003340E82}" type="datetimeFigureOut">
              <a:rPr lang="zh-CN" altLang="en-US" smtClean="0"/>
              <a:pPr/>
              <a:t>2016-6-17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C44-B0FB-4800-8C93-8ABF64C44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1C14-B5D3-41C7-94EE-5A8003340E82}" type="datetimeFigureOut">
              <a:rPr lang="zh-CN" altLang="en-US" smtClean="0"/>
              <a:pPr/>
              <a:t>2016-6-17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C44-B0FB-4800-8C93-8ABF64C44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1C14-B5D3-41C7-94EE-5A8003340E82}" type="datetimeFigureOut">
              <a:rPr lang="zh-CN" altLang="en-US" smtClean="0"/>
              <a:pPr/>
              <a:t>2016-6-17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C44-B0FB-4800-8C93-8ABF64C44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1C14-B5D3-41C7-94EE-5A8003340E82}" type="datetimeFigureOut">
              <a:rPr lang="zh-CN" altLang="en-US" smtClean="0"/>
              <a:pPr/>
              <a:t>2016-6-17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C44-B0FB-4800-8C93-8ABF64C44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1C14-B5D3-41C7-94EE-5A8003340E82}" type="datetimeFigureOut">
              <a:rPr lang="zh-CN" altLang="en-US" smtClean="0"/>
              <a:pPr/>
              <a:t>2016-6-17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C44-B0FB-4800-8C93-8ABF64C44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1C14-B5D3-41C7-94EE-5A8003340E82}" type="datetimeFigureOut">
              <a:rPr lang="zh-CN" altLang="en-US" smtClean="0"/>
              <a:pPr/>
              <a:t>2016-6-17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C44-B0FB-4800-8C93-8ABF64C44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D1C14-B5D3-41C7-94EE-5A8003340E82}" type="datetimeFigureOut">
              <a:rPr lang="zh-CN" altLang="en-US" smtClean="0"/>
              <a:pPr/>
              <a:t>2016-6-17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00C44-B0FB-4800-8C93-8ABF64C44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://img5.imgtn.bdimg.com/it/u=4109831358,3720318111&amp;fm=21&amp;gp=0.jpg"/>
          <p:cNvSpPr>
            <a:spLocks noChangeAspect="1" noChangeArrowheads="1"/>
          </p:cNvSpPr>
          <p:nvPr/>
        </p:nvSpPr>
        <p:spPr bwMode="auto">
          <a:xfrm>
            <a:off x="44450" y="-1265238"/>
            <a:ext cx="3829050" cy="264001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629" name="AutoShape 5" descr="http://img5.imgtn.bdimg.com/it/u=4109831358,3720318111&amp;fm=21&amp;gp=0.jpg"/>
          <p:cNvSpPr>
            <a:spLocks noChangeAspect="1" noChangeArrowheads="1"/>
          </p:cNvSpPr>
          <p:nvPr/>
        </p:nvSpPr>
        <p:spPr bwMode="auto">
          <a:xfrm>
            <a:off x="44450" y="-1265238"/>
            <a:ext cx="3829050" cy="264001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7584"/>
            <a:ext cx="6858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AutoShape 8" descr="http://img4.imgtn.bdimg.com/it/u=1527421426,628627536&amp;fm=21&amp;gp=0.jpg"/>
          <p:cNvSpPr>
            <a:spLocks noChangeAspect="1" noChangeArrowheads="1"/>
          </p:cNvSpPr>
          <p:nvPr/>
        </p:nvSpPr>
        <p:spPr bwMode="auto">
          <a:xfrm>
            <a:off x="44450" y="-1050925"/>
            <a:ext cx="3248025" cy="2205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356992" y="5940152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222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0728" y="7452320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2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两点之间真的</a:t>
            </a:r>
            <a:endParaRPr lang="en-US" altLang="zh-CN" sz="4000" b="1" dirty="0" smtClean="0">
              <a:solidFill>
                <a:schemeClr val="accent2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48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     直线</a:t>
            </a:r>
            <a:r>
              <a:rPr lang="zh-CN" altLang="en-US" sz="4000" b="1" dirty="0" smtClean="0">
                <a:solidFill>
                  <a:schemeClr val="accent2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最短吗？</a:t>
            </a:r>
            <a:endParaRPr lang="zh-CN" altLang="en-US" sz="4000" b="1" dirty="0">
              <a:solidFill>
                <a:schemeClr val="accent2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9592"/>
            <a:ext cx="6870339" cy="82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8640" y="27342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9592"/>
            <a:ext cx="6858000" cy="82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8640" y="27342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9592"/>
            <a:ext cx="6858000" cy="82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8640" y="27342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5576"/>
            <a:ext cx="6858000" cy="847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7342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1600"/>
            <a:ext cx="6858001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52736" y="6300192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7585"/>
            <a:ext cx="6858000" cy="831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7342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99592"/>
            <a:ext cx="6858000" cy="82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27342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46" y="899592"/>
            <a:ext cx="6871146" cy="82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8640" y="27342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7584"/>
            <a:ext cx="6858000" cy="835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8640" y="27342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99592"/>
            <a:ext cx="6858000" cy="82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8640" y="27342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9592"/>
            <a:ext cx="6894052" cy="82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8640" y="27342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9592"/>
            <a:ext cx="6858000" cy="82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8640" y="27342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7584"/>
            <a:ext cx="6858000" cy="835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8640" y="27342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73</Words>
  <Application>Microsoft Office PowerPoint</Application>
  <PresentationFormat>全屏显示(4:3)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6</cp:revision>
  <dcterms:created xsi:type="dcterms:W3CDTF">2016-05-24T02:40:39Z</dcterms:created>
  <dcterms:modified xsi:type="dcterms:W3CDTF">2016-06-17T01:21:36Z</dcterms:modified>
</cp:coreProperties>
</file>