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2" r:id="rId4"/>
    <p:sldId id="261" r:id="rId5"/>
    <p:sldId id="260" r:id="rId6"/>
    <p:sldId id="259" r:id="rId7"/>
    <p:sldId id="258" r:id="rId8"/>
    <p:sldId id="257" r:id="rId9"/>
    <p:sldId id="264" r:id="rId10"/>
    <p:sldId id="265" r:id="rId11"/>
    <p:sldId id="266" r:id="rId12"/>
    <p:sldId id="267" r:id="rId13"/>
    <p:sldId id="268" r:id="rId14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23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A3C9-67A9-4150-A4D6-C2B818CCB85F}" type="datetimeFigureOut">
              <a:rPr lang="zh-CN" altLang="en-US" smtClean="0"/>
              <a:pPr/>
              <a:t>2016-6-2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611E-9B40-4EC8-AAF1-0E9C4B1DAD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A3C9-67A9-4150-A4D6-C2B818CCB85F}" type="datetimeFigureOut">
              <a:rPr lang="zh-CN" altLang="en-US" smtClean="0"/>
              <a:pPr/>
              <a:t>2016-6-2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611E-9B40-4EC8-AAF1-0E9C4B1DAD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A3C9-67A9-4150-A4D6-C2B818CCB85F}" type="datetimeFigureOut">
              <a:rPr lang="zh-CN" altLang="en-US" smtClean="0"/>
              <a:pPr/>
              <a:t>2016-6-2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611E-9B40-4EC8-AAF1-0E9C4B1DAD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A3C9-67A9-4150-A4D6-C2B818CCB85F}" type="datetimeFigureOut">
              <a:rPr lang="zh-CN" altLang="en-US" smtClean="0"/>
              <a:pPr/>
              <a:t>2016-6-2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611E-9B40-4EC8-AAF1-0E9C4B1DAD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A3C9-67A9-4150-A4D6-C2B818CCB85F}" type="datetimeFigureOut">
              <a:rPr lang="zh-CN" altLang="en-US" smtClean="0"/>
              <a:pPr/>
              <a:t>2016-6-2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611E-9B40-4EC8-AAF1-0E9C4B1DAD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A3C9-67A9-4150-A4D6-C2B818CCB85F}" type="datetimeFigureOut">
              <a:rPr lang="zh-CN" altLang="en-US" smtClean="0"/>
              <a:pPr/>
              <a:t>2016-6-2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611E-9B40-4EC8-AAF1-0E9C4B1DAD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A3C9-67A9-4150-A4D6-C2B818CCB85F}" type="datetimeFigureOut">
              <a:rPr lang="zh-CN" altLang="en-US" smtClean="0"/>
              <a:pPr/>
              <a:t>2016-6-2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611E-9B40-4EC8-AAF1-0E9C4B1DAD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A3C9-67A9-4150-A4D6-C2B818CCB85F}" type="datetimeFigureOut">
              <a:rPr lang="zh-CN" altLang="en-US" smtClean="0"/>
              <a:pPr/>
              <a:t>2016-6-2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611E-9B40-4EC8-AAF1-0E9C4B1DAD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A3C9-67A9-4150-A4D6-C2B818CCB85F}" type="datetimeFigureOut">
              <a:rPr lang="zh-CN" altLang="en-US" smtClean="0"/>
              <a:pPr/>
              <a:t>2016-6-2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611E-9B40-4EC8-AAF1-0E9C4B1DAD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A3C9-67A9-4150-A4D6-C2B818CCB85F}" type="datetimeFigureOut">
              <a:rPr lang="zh-CN" altLang="en-US" smtClean="0"/>
              <a:pPr/>
              <a:t>2016-6-2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611E-9B40-4EC8-AAF1-0E9C4B1DAD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A3C9-67A9-4150-A4D6-C2B818CCB85F}" type="datetimeFigureOut">
              <a:rPr lang="zh-CN" altLang="en-US" smtClean="0"/>
              <a:pPr/>
              <a:t>2016-6-2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611E-9B40-4EC8-AAF1-0E9C4B1DAD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FA3C9-67A9-4150-A4D6-C2B818CCB85F}" type="datetimeFigureOut">
              <a:rPr lang="zh-CN" altLang="en-US" smtClean="0"/>
              <a:pPr/>
              <a:t>2016-6-2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3611E-9B40-4EC8-AAF1-0E9C4B1DAD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hotocdn.sohu.com/20150915/mp31922649_1442289901674_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8001" cy="5436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836712" y="6228184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 smtClean="0">
                <a:solidFill>
                  <a:schemeClr val="accent6">
                    <a:lumMod val="50000"/>
                  </a:schemeClr>
                </a:solidFill>
                <a:latin typeface="华文琥珀" pitchFamily="2" charset="-122"/>
                <a:ea typeface="华文琥珀" pitchFamily="2" charset="-122"/>
              </a:rPr>
              <a:t>你还不会和孩子</a:t>
            </a:r>
            <a:endParaRPr lang="en-US" altLang="zh-CN" sz="5400" dirty="0" smtClean="0">
              <a:solidFill>
                <a:schemeClr val="accent6">
                  <a:lumMod val="50000"/>
                </a:schemeClr>
              </a:solidFill>
              <a:latin typeface="华文琥珀" pitchFamily="2" charset="-122"/>
              <a:ea typeface="华文琥珀" pitchFamily="2" charset="-122"/>
            </a:endParaRPr>
          </a:p>
          <a:p>
            <a:pPr algn="r"/>
            <a:r>
              <a:rPr lang="zh-CN" altLang="en-US" sz="5400" dirty="0" smtClean="0">
                <a:solidFill>
                  <a:schemeClr val="accent6">
                    <a:lumMod val="50000"/>
                  </a:schemeClr>
                </a:solidFill>
                <a:latin typeface="华文琥珀" pitchFamily="2" charset="-122"/>
                <a:ea typeface="华文琥珀" pitchFamily="2" charset="-122"/>
              </a:rPr>
              <a:t>   相处吗？</a:t>
            </a:r>
            <a:endParaRPr lang="zh-CN" altLang="en-US" sz="5400" dirty="0">
              <a:solidFill>
                <a:schemeClr val="accent6">
                  <a:lumMod val="50000"/>
                </a:schemeClr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32656" y="853244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356992" y="3995936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221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932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5076056"/>
            <a:ext cx="6264275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04664" y="853244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4700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64" y="5148064"/>
            <a:ext cx="598170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04664" y="853244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932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034" y="5436096"/>
            <a:ext cx="643031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04664" y="853244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jiangshi99.com/upload/image/20151029/14460977683001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71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24744" y="5580112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04664" y="853244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4932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5220072"/>
            <a:ext cx="6469063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32656" y="853244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5580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5796136"/>
            <a:ext cx="625475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04664" y="853244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5148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5508104"/>
            <a:ext cx="619601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04664" y="853244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478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4860032"/>
            <a:ext cx="6272213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48680" y="8604448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8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72" y="5364088"/>
            <a:ext cx="5938837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04664" y="853244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076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64" y="5292080"/>
            <a:ext cx="6135687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04664" y="853244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4860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64" y="5220072"/>
            <a:ext cx="620395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04664" y="853244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932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64" y="5148064"/>
            <a:ext cx="6127750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04664" y="853244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69</Words>
  <Application>Microsoft Office PowerPoint</Application>
  <PresentationFormat>全屏显示(4:3)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5</cp:revision>
  <dcterms:created xsi:type="dcterms:W3CDTF">2016-05-31T03:13:59Z</dcterms:created>
  <dcterms:modified xsi:type="dcterms:W3CDTF">2016-06-02T06:59:38Z</dcterms:modified>
</cp:coreProperties>
</file>