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6" r:id="rId11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606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9C7CFF62-9863-44C6-B323-18A688A350E5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C8C839C8-9D9E-4DFD-9EB1-A0F16BB882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839C8-9D9E-4DFD-9EB1-A0F16BB8825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63E9-8A6E-449E-9BF4-64E585773461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EF33-0D77-44F0-BA30-59D12F3DD7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4AC5-F471-41DB-AD5F-1F342C413F45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9076-B61A-42F6-93F8-9DBE123909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92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92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3DA1-88E5-47EA-9505-1621412CB447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35E9-221E-4B55-BD42-17D2685111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7B3C-7142-45E7-B19E-92AE455B1665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EAC8-82FD-43F2-BB6A-90BEB26C06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9572-7983-4BAF-BEB7-5A914FD3D52C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C197-5B95-4C4A-AF38-B73106D8B8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7FAE-C56B-4594-B66D-BB57C8A57059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C5D1-6805-4DF7-ACAD-8BE4BC2F6B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BC66-A9E7-4952-BE0F-990E3EEFFB32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E52B-9842-43FF-BEF2-69C5F35D93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5E08-AAF5-4E40-B0FA-656A8DE28930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E9DD-ACB1-428C-A468-1764FE4801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20C5-871A-49F8-B47A-F5182ED0ADEA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300B-E64A-4D90-8093-BC5B6FAE44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5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92" y="364068"/>
            <a:ext cx="3833813" cy="78041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5594-86EC-43F9-943C-7C418957CFF0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3C20-117B-4873-AFF4-CD8D29A619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5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0433-2C32-43A2-B906-D1CF81835B0B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F5E1-913F-4D10-AE4B-0E26AF7B1E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3433B7-EC77-45F9-946D-CA1696240C88}" type="datetimeFigureOut">
              <a:rPr lang="zh-CN" altLang="en-US"/>
              <a:pPr>
                <a:defRPr/>
              </a:pPr>
              <a:t>2016-5-26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C29979-7FC2-45D3-B4F8-E2A99CB53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00toutiao.com/Public/article_content/content_51721413888382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4"/>
            <a:ext cx="6868732" cy="48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52736" y="6300192"/>
            <a:ext cx="4824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打工心态</a:t>
            </a:r>
            <a:endParaRPr lang="en-US" altLang="zh-CN" sz="6000" dirty="0" smtClean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4400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        废掉了多少人？</a:t>
            </a:r>
            <a:endParaRPr lang="zh-CN" altLang="en-US" sz="4400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12976" y="4427984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 </a:t>
            </a: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52736" y="608416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9453f4deb48f8c543a026ea43c292df5e1fe7f6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28688"/>
            <a:ext cx="6858001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428625" y="5929313"/>
            <a:ext cx="61436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只有抱着“为自己工作”的心态，承认并接受“为他人工作的同时，也是在为自己工作”这个朴素的人生理念。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606060"/>
                </a:solidFill>
                <a:latin typeface="华文新魏" pitchFamily="2" charset="-122"/>
                <a:ea typeface="华文新魏" pitchFamily="2" charset="-122"/>
              </a:rPr>
              <a:t>才能心平气和的将手中的事情做好，也才能最终获得丰厚的物质报酬，赢得同事的尊重，实现自身的价值。</a:t>
            </a:r>
            <a:endParaRPr lang="en-US" altLang="zh-CN" sz="24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crop=0,0,565,3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6858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248275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、认清工作的意义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为他人工作的同时，也是在我自己工作。人生离不开工作，工作不仅能赚到养家糊口的薪水，同时，也能锻炼我们的意志，新的任务能开拓我们的才能，与同事的合作能培养我们的人格，与客户的交流能训练我们的品性。从某种意义上说，工作就是为了自己，而不是为了他人。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15374_130805389000_2.jpg"/>
          <p:cNvPicPr>
            <a:picLocks noChangeAspect="1"/>
          </p:cNvPicPr>
          <p:nvPr/>
        </p:nvPicPr>
        <p:blipFill>
          <a:blip r:embed="rId2" cstate="print"/>
          <a:srcRect b="4430"/>
          <a:stretch>
            <a:fillRect/>
          </a:stretch>
        </p:blipFill>
        <p:spPr bwMode="auto">
          <a:xfrm>
            <a:off x="0" y="928688"/>
            <a:ext cx="6858000" cy="465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929313"/>
            <a:ext cx="565308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、把自己放空，抱着学习的态度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在工作中，不管做任何事情，都应将心态回归于零：把自己放空，抱着学习的态度，将每一次的工作任务都视为一个新的开始，一段新的体验，一扇通往成功的机会之门。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截图2016032415324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6858000" cy="366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857750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、换个角度去思考，就会感到快乐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有人在一个好的单位工作，但他每天也会有许多得不如意，苦恼总围绕在他的身边。有人工作单位一般，可他却不舍不弃，每天都有工作目标，把这个作为一种锻炼、成长的机会，而且通过创造性地完成本职工作，受到同事们的敬佩。这种阳光般的心态，火一样的热情，最终收获的是成功的硕果以及工作的快乐和幸福！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QQ截图2016032415403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6858000" cy="482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6248400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、学会欣赏工作中的每个瞬间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我们必须要学会欣赏工作中的每个瞬间，要热爱生活，热爱本职工作，与同事和谐相处，相信未来一定会更美好。成功往往青睐那些自强不息、奋发向上的人！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2093892351752743616.jpg"/>
          <p:cNvPicPr>
            <a:picLocks noChangeAspect="1"/>
          </p:cNvPicPr>
          <p:nvPr/>
        </p:nvPicPr>
        <p:blipFill>
          <a:blip r:embed="rId2" cstate="print"/>
          <a:srcRect t="2362"/>
          <a:stretch>
            <a:fillRect/>
          </a:stretch>
        </p:blipFill>
        <p:spPr bwMode="auto">
          <a:xfrm>
            <a:off x="0" y="928688"/>
            <a:ext cx="6858000" cy="418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248275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、不能改变环境，就去适应环境和改变自己</a:t>
            </a: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当我们不能改变环境时就必须去适应环境。不能改变别人时就改变自己，不能改变事情就改变对事情的态度。人不能去等，要学会适应。要随着时间、地点、环境的变化不断地去调整自己的心态。我们只有不断去适应，不断去调整，才能有所建树、有所作为！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1_164233_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6858000" cy="456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404664" y="5868144"/>
            <a:ext cx="61436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总而言之：</a:t>
            </a:r>
            <a:endParaRPr lang="en-US" altLang="zh-CN" sz="2400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无论是在工作还是生活当中，我们要学会忘记、谅解、宽容。别让你的不原谅给了别人持续伤害你的机会。更要学会感恩、欣赏和给予，这样你就会觉得你所作的一切都会是一种对他人的回报。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http://img3.imgtn.bdimg.com/it/u=1488184519,3541623648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6477000" cy="4857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600"/>
            <a:ext cx="685104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64704" y="63001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工作是什么？工作就是学习、学习、再学习。学无止境，只要常常保持这种心态，你就会觉得天天快乐，幸福无比、受益无穷！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605</Words>
  <Application>Microsoft Office PowerPoint</Application>
  <PresentationFormat>全屏显示(4:3)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Anyue</dc:creator>
  <cp:lastModifiedBy>jingyan</cp:lastModifiedBy>
  <cp:revision>129</cp:revision>
  <dcterms:created xsi:type="dcterms:W3CDTF">2016-01-07T05:29:33Z</dcterms:created>
  <dcterms:modified xsi:type="dcterms:W3CDTF">2016-05-26T03:54:15Z</dcterms:modified>
</cp:coreProperties>
</file>