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7" r:id="rId5"/>
    <p:sldId id="258" r:id="rId6"/>
    <p:sldId id="266" r:id="rId7"/>
    <p:sldId id="262" r:id="rId8"/>
    <p:sldId id="265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12B4-70BC-4D29-AEE1-B6F1ECB93117}" type="datetimeFigureOut">
              <a:rPr lang="zh-CN" altLang="en-US" smtClean="0"/>
              <a:pPr/>
              <a:t>2016-5-20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41F8-E6D0-4C60-B2B7-20B535479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12B4-70BC-4D29-AEE1-B6F1ECB93117}" type="datetimeFigureOut">
              <a:rPr lang="zh-CN" altLang="en-US" smtClean="0"/>
              <a:pPr/>
              <a:t>2016-5-20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41F8-E6D0-4C60-B2B7-20B535479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12B4-70BC-4D29-AEE1-B6F1ECB93117}" type="datetimeFigureOut">
              <a:rPr lang="zh-CN" altLang="en-US" smtClean="0"/>
              <a:pPr/>
              <a:t>2016-5-20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41F8-E6D0-4C60-B2B7-20B535479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12B4-70BC-4D29-AEE1-B6F1ECB93117}" type="datetimeFigureOut">
              <a:rPr lang="zh-CN" altLang="en-US" smtClean="0"/>
              <a:pPr/>
              <a:t>2016-5-20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41F8-E6D0-4C60-B2B7-20B535479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12B4-70BC-4D29-AEE1-B6F1ECB93117}" type="datetimeFigureOut">
              <a:rPr lang="zh-CN" altLang="en-US" smtClean="0"/>
              <a:pPr/>
              <a:t>2016-5-20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41F8-E6D0-4C60-B2B7-20B535479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12B4-70BC-4D29-AEE1-B6F1ECB93117}" type="datetimeFigureOut">
              <a:rPr lang="zh-CN" altLang="en-US" smtClean="0"/>
              <a:pPr/>
              <a:t>2016-5-20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41F8-E6D0-4C60-B2B7-20B535479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12B4-70BC-4D29-AEE1-B6F1ECB93117}" type="datetimeFigureOut">
              <a:rPr lang="zh-CN" altLang="en-US" smtClean="0"/>
              <a:pPr/>
              <a:t>2016-5-20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41F8-E6D0-4C60-B2B7-20B535479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12B4-70BC-4D29-AEE1-B6F1ECB93117}" type="datetimeFigureOut">
              <a:rPr lang="zh-CN" altLang="en-US" smtClean="0"/>
              <a:pPr/>
              <a:t>2016-5-20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41F8-E6D0-4C60-B2B7-20B535479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12B4-70BC-4D29-AEE1-B6F1ECB93117}" type="datetimeFigureOut">
              <a:rPr lang="zh-CN" altLang="en-US" smtClean="0"/>
              <a:pPr/>
              <a:t>2016-5-20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41F8-E6D0-4C60-B2B7-20B535479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12B4-70BC-4D29-AEE1-B6F1ECB93117}" type="datetimeFigureOut">
              <a:rPr lang="zh-CN" altLang="en-US" smtClean="0"/>
              <a:pPr/>
              <a:t>2016-5-20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41F8-E6D0-4C60-B2B7-20B535479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12B4-70BC-4D29-AEE1-B6F1ECB93117}" type="datetimeFigureOut">
              <a:rPr lang="zh-CN" altLang="en-US" smtClean="0"/>
              <a:pPr/>
              <a:t>2016-5-20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E41F8-E6D0-4C60-B2B7-20B535479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12B4-70BC-4D29-AEE1-B6F1ECB93117}" type="datetimeFigureOut">
              <a:rPr lang="zh-CN" altLang="en-US" smtClean="0"/>
              <a:pPr/>
              <a:t>2016-5-20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E41F8-E6D0-4C60-B2B7-20B535479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63688" y="5805264"/>
            <a:ext cx="6192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野马结局：情绪也是有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“成本”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的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  <a:cs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8104" y="4077072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219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6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99592" y="5229200"/>
            <a:ext cx="727280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积极乐观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心情的不同往往不是由事物本身引起的，而是取决于我们看待事物的不同方式。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izhi.4493.com/uploads/allimg/140925/4-140925103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50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3728" y="443711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ews.biox.cn/content/UploadFiles_8606/200803/20080309194652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11560" y="540631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在茫茫的非洲大草原上有一种蝙蝠，它们对野马的鲜血情有独钟。每当解饿难耐时，他们就会选择在野马的大腿上饱餐一顿。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asyread.ph.126.net/F_JXEPXOj8yCXetJhS83kg==/7917011485570147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4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83568" y="526229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脾气爆裂的野马如何能咽下这样一口恶气？可无论怎样暴走狂奔，也无法甩脱这些食客，只能任由它们从容的吸饱再离开，很多野马因此被折磨而死。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zmc.org/uploadfiles/20140217/201402170945120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5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83568" y="5312518"/>
            <a:ext cx="784887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动物学家对这一现象进行了研究，发现吸血蝙蝠所吸的血量极少，远不足以使野马死去。野马的死因是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暴怒和狂奔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。人们把因芝麻小事而大动肝火，以致因别人的过失而伤害自己的现象，称为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“野马结局”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 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ebbmm.com/files/2015/1_1426418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39552" y="5377781"/>
            <a:ext cx="820891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有资料表明，人在大发脾气或生气时，生理上会产生一系列的反应变化，这种变化可造成呼吸系统、循环系统、消化系统、内分泌系统和神经系统失调，对机体造成极大伤害。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ymfzw.com/uploadfiles/201411/20141115153803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4581128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避免“野马结局”有哪些措施：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寻找原因：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找出问题症结，集中精力对付它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尊重规律：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除了外部影响之外，饮食、健康水平及精力状况，甚至一天中的不同时段都能影响情绪。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情绪变化有周期，因遵循“生物节奏”的规律。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i3.xywy.com/cms/20150906/81fd93828d0588c86f664d4dbd8f332b3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5576" y="465313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睡眠充足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烦心事更能左右睡眠不足者的情绪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睡眠充足使人心情舒畅，看待事物更加乐观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亲近自然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与自然亲近，就算眺望一下青草绿树也有助于心情愉快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6188.com/upload_6188s/flashAll/s800/20120601/1338515180f8xU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27584" y="494116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经常运动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健身运动能使身体产生生理变化，哪怕散步十分钟，对克服坏心情也能立竿见影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有氧运动（跑步、体操、骑车、游泳等）效果明显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运动后洗个热水澡效果更佳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cdn.sohu.com/20150811/mp26878373_1439287990629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501317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合理饮食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养成良好的饮食习惯：定时就餐（早餐不能省），限制咖啡和糖的摄入，每天至少喝六至八杯水（脱水易使人疲劳）。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碳水化合物（水果、稻米、杂粮都富含碳水化合物）更能使人心境平和、感觉舒畅。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458</Words>
  <Application>Microsoft Office PowerPoint</Application>
  <PresentationFormat>全屏显示(4:3)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22</cp:revision>
  <dcterms:created xsi:type="dcterms:W3CDTF">2016-04-22T06:36:51Z</dcterms:created>
  <dcterms:modified xsi:type="dcterms:W3CDTF">2016-05-20T02:26:29Z</dcterms:modified>
</cp:coreProperties>
</file>