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8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606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4AF20501-410C-4ED8-8E5B-77CB9E5C7AB6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6E53B9D3-7C92-4ED1-AED9-5AFFE71325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8F50-2D7C-4441-8646-D90EEBD99C12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6C29-EB3F-4654-9A10-5E4EA686D0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D04E4-DCB7-41E9-8F38-BEB71BACD297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14BD-DF8F-47A3-B712-1B07F68B3F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92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92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01FE-1D2D-4D48-A1E6-A18C4F7DE88C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9CAE-4AAA-4E5A-B3C5-BDF201738A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D8016-DFBC-488C-81E4-F0EF04D23DAA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BE435-C0C8-48FD-8272-287051B952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72D0-AE31-4D05-9215-B74D90DEB497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78EA-589A-4A3D-BBBA-8E63C2AF3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9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4F0A-B248-4D4E-8446-EC0549A8DB67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1FAB-DA7A-4F1C-927C-6581A88928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5630-F0E6-4498-AA63-D778D43C5C41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9A92-1D14-451E-8D32-7F1275F5A6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8F78-3138-43C7-9D0D-AFB1EF9FD3E8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F076-65E7-420D-B69C-E7E2D5589B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3A6A-B192-4AB0-B817-841D131641DC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048C-B52F-4DA6-B615-4B5FFBE79C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5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92" y="364068"/>
            <a:ext cx="3833813" cy="78041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F9396-BB5A-4FB7-83E2-E1C592E777B9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EC73-390D-4805-BA92-856809BC4F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5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5968-A210-45ED-BA98-D9B33CEC89A4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6E8F-E0F9-47EF-B4BB-A383ADB304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EAAA8E-CFEC-4B1C-B53C-5C649E6D327B}" type="datetimeFigureOut">
              <a:rPr lang="zh-CN" altLang="en-US"/>
              <a:pPr>
                <a:defRPr/>
              </a:pPr>
              <a:t>2016-5-13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28EB34-EBAE-410D-B512-2D74BBCB9B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592"/>
            <a:ext cx="6858000" cy="5436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1196752" y="6948562"/>
            <a:ext cx="4391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“死于</a:t>
            </a: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25</a:t>
            </a:r>
            <a:r>
              <a:rPr lang="zh-CN" altLang="en-US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岁，葬于</a:t>
            </a:r>
            <a:r>
              <a:rPr lang="en-US" altLang="zh-CN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75</a:t>
            </a:r>
            <a:r>
              <a:rPr lang="zh-CN" altLang="en-US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岁”</a:t>
            </a:r>
            <a:endParaRPr lang="en-US" altLang="zh-CN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你的人生也会是这样吗？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392392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218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1-1402261052305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57250"/>
            <a:ext cx="6858000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6072188"/>
            <a:ext cx="565308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我们在社会上过着周而复始的生活</a:t>
            </a:r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因为要生存，我们就需要一个社会角色。</a:t>
            </a: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但生存的角色不代表生活的角色！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9b1OOOPIC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6858000" cy="484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6319838"/>
            <a:ext cx="565308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事实上，一个人的一辈子，可以同时是：音乐家、发明家、诗人、厨师、</a:t>
            </a: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CEO……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，只要你利用好自己的每一次生命。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96752" y="608416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08" y="755576"/>
            <a:ext cx="6870408" cy="500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836712" y="5796136"/>
            <a:ext cx="565308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对于我们每个人来说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有一件事是真的：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有一天你会走向死亡。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但有一件事是假的：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人的一辈子只能活一次。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17951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0042o2Wrgy6X4edEpHM4e&amp;6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576"/>
            <a:ext cx="6858000" cy="482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6143625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据说，每个人从零开始到成为一个领域的专家，需要</a:t>
            </a: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年的时间。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我们来算一下：如果你能活到</a:t>
            </a:r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88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岁，在</a:t>
            </a:r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11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岁之后，你将有</a:t>
            </a:r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11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次机会成为某个领域的专家。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34-111123221248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6858000" cy="458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6286500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不管你是稚气未脱，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抑或已经白发苍苍</a:t>
            </a: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…</a:t>
            </a:r>
          </a:p>
          <a:p>
            <a:pPr algn="ctr">
              <a:spcBef>
                <a:spcPct val="20000"/>
              </a:spcBef>
              <a:spcAft>
                <a:spcPts val="1200"/>
              </a:spcAft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你都有机会让自己活得不一样。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QQ截图20160317153739.png"/>
          <p:cNvPicPr>
            <a:picLocks noChangeAspect="1"/>
          </p:cNvPicPr>
          <p:nvPr/>
        </p:nvPicPr>
        <p:blipFill>
          <a:blip r:embed="rId2" cstate="print"/>
          <a:srcRect t="10007"/>
          <a:stretch>
            <a:fillRect/>
          </a:stretch>
        </p:blipFill>
        <p:spPr bwMode="auto">
          <a:xfrm>
            <a:off x="0" y="857250"/>
            <a:ext cx="6858000" cy="423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429250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有的人，他们活在自己的过去。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有的人，他们认为自己不会再有新的可能。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他们在井底太久，以为机械性的做一件事是自己的使命，不知道外面的世界有多精彩。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6576e188d43f8794df5a587bd11b0ef41ad53af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6858000" cy="442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857875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还有些人</a:t>
            </a: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25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岁就“死了”，只是到</a:t>
            </a: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75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岁才“埋葬”。他们早已失去了前行的勇气，成了“行尸走肉”。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但是你要知道，你其实可以不一样。你拥有千千万万次的生命。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endParaRPr lang="en-US" altLang="zh-CN" sz="2000" dirty="0">
              <a:solidFill>
                <a:srgbClr val="606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8382986_111538539333_2.jpg"/>
          <p:cNvPicPr>
            <a:picLocks noChangeAspect="1"/>
          </p:cNvPicPr>
          <p:nvPr/>
        </p:nvPicPr>
        <p:blipFill>
          <a:blip r:embed="rId2" cstate="print"/>
          <a:srcRect b="9496"/>
          <a:stretch>
            <a:fillRect/>
          </a:stretch>
        </p:blipFill>
        <p:spPr bwMode="auto">
          <a:xfrm>
            <a:off x="0" y="857250"/>
            <a:ext cx="6858000" cy="457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6176963"/>
            <a:ext cx="565308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按照</a:t>
            </a: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7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年一次的机会，你有</a:t>
            </a: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11</a:t>
            </a: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次生命，你可以拿一次用来写诗</a:t>
            </a:r>
            <a:r>
              <a:rPr lang="en-US" altLang="zh-CN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…</a:t>
            </a: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这样你就体味过了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诗人的风韵和诗歌的美妙。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01414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1_140507093852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6858000" cy="4643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929313"/>
            <a:ext cx="5653087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你还可以拿一次生命，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用来搞搞新发明。</a:t>
            </a: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这样你就体会到了创造的乐趣，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用双手造出一个新世界。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QQ截图2016031715592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57250"/>
            <a:ext cx="6858001" cy="461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副标题 2"/>
          <p:cNvSpPr txBox="1">
            <a:spLocks/>
          </p:cNvSpPr>
          <p:nvPr/>
        </p:nvSpPr>
        <p:spPr bwMode="auto">
          <a:xfrm>
            <a:off x="642938" y="5857875"/>
            <a:ext cx="565308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还可以拿一次生命，</a:t>
            </a:r>
            <a:endParaRPr lang="en-US" altLang="zh-CN" sz="28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去探索自然的奥秘。</a:t>
            </a: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这样你就明白了</a:t>
            </a:r>
            <a:endParaRPr lang="en-US" altLang="zh-CN" sz="28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spcBef>
                <a:spcPct val="20000"/>
              </a:spcBef>
              <a:spcAft>
                <a:spcPts val="1200"/>
              </a:spcAft>
              <a:buFont typeface="Arial" charset="0"/>
              <a:buNone/>
            </a:pP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万物规律的奥妙之处。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71363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7342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433</Words>
  <Application>Microsoft Office PowerPoint</Application>
  <PresentationFormat>全屏显示(4:3)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Anyue</dc:creator>
  <cp:lastModifiedBy>jingyan</cp:lastModifiedBy>
  <cp:revision>102</cp:revision>
  <dcterms:created xsi:type="dcterms:W3CDTF">2016-01-07T05:29:33Z</dcterms:created>
  <dcterms:modified xsi:type="dcterms:W3CDTF">2016-05-13T01:54:34Z</dcterms:modified>
</cp:coreProperties>
</file>