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68" r:id="rId6"/>
    <p:sldId id="259" r:id="rId7"/>
    <p:sldId id="263" r:id="rId8"/>
    <p:sldId id="264" r:id="rId9"/>
    <p:sldId id="272" r:id="rId10"/>
    <p:sldId id="260" r:id="rId11"/>
    <p:sldId id="256" r:id="rId12"/>
    <p:sldId id="273" r:id="rId13"/>
    <p:sldId id="257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630C7-3DED-48E2-8679-2C7E0FC3568B}" type="datetimeFigureOut">
              <a:rPr lang="zh-CN" altLang="en-US" smtClean="0"/>
              <a:pPr/>
              <a:t>2016-5-5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0F3C-F289-4E33-B541-BC7723BC1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67744" y="5373216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华文新魏" pitchFamily="2" charset="-122"/>
                <a:ea typeface="华文新魏" pitchFamily="2" charset="-122"/>
                <a:cs typeface="Arial" pitchFamily="34" charset="0"/>
              </a:rPr>
              <a:t>最</a:t>
            </a: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华文新魏" pitchFamily="2" charset="-122"/>
                <a:ea typeface="华文新魏" pitchFamily="2" charset="-122"/>
                <a:cs typeface="Arial" pitchFamily="34" charset="0"/>
              </a:rPr>
              <a:t>美好</a:t>
            </a:r>
            <a:r>
              <a:rPr kumimoji="0" lang="zh-CN" sz="6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华文新魏" pitchFamily="2" charset="-122"/>
                <a:ea typeface="华文新魏" pitchFamily="2" charset="-122"/>
                <a:cs typeface="Arial" pitchFamily="34" charset="0"/>
              </a:rPr>
              <a:t>的承担</a:t>
            </a:r>
            <a:endParaRPr kumimoji="0" lang="zh-CN" sz="6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8104" y="378904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217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5536" y="4984322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等我们渐渐变为成年人，无可避免地承受许多生活的责任，才明白并不是没有梦想了，而是没有时间做梦了。我看着少女时的朋友，曾经比我更爱写诗，过着诗情画意的生活，如今，已经是三个孩子的母亲。为刚考上大学的孩子找出租屋；为还在念高中的孩子拦截电话与情书；为最小的孩子找好医生佩戴牙齿矫正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她说她已经有好几年没进电影院看电影了。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sc.wfu.edu.cn/picture/article/16/6c/d0/b268b2344c95aa7313e0d11c5df5/25e0654f-e69b-40be-9124-2e781df894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5589240"/>
            <a:ext cx="8352928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她的孩子常常嘲笑她是个落伍的妈妈，在地铁里还会迷路。她有时候叹气说：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为这几个小孩操劳这么多年，耗费大半辈子，不知道到底值不值得？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9552" y="537321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她或许失去了作诗的能力，但她知道这座城市的哪条街有便宜又耐用的家具；她或许没时间再用花瓣拼图了，但却知道如何烘焙一个香喷喷的芒果奶油派；她知道沙发旧了不需要换沙发，只要换上漂亮的沙发布，就又成了崭新的沙发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9552" y="5229200"/>
            <a:ext cx="792088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她知道每个孩子爱喝哪种汤，喜欢吃哪种面包，她知道用哪种声调对他们说话，他们会对她心悦诚服。在这个世界上，没有别人，只有她知道。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54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899592" y="5373216"/>
            <a:ext cx="7416824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当然是值得的，在岁月中一切的付出都是值得的，为的是把我们变成一个更完整的人，拥有更丰富的人生经历。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95736" y="141277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11560" y="5229200"/>
            <a:ext cx="820891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我在东马遇见一位女记者，身形玲珑却充满能量。她曾是一个田径选手，刚到东马跑新闻的时候，也是第一个骑着摩托车满街跑的女人。只要有新闻，她便像箭一样地冲向前去，从不迟疑。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55576" y="5469722"/>
            <a:ext cx="7848872" cy="7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她曾独自潜入连警察都不敢涉险进入的小岛，采访那些以劫持、抢夺为生的非法移民，谈着谈着发现那些强人的眼神变了，她借口上厕所，找了船逃命一样地逃回来。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97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67544" y="4849416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她也曾深入高山采访，夜里下山遇见浓雾，再强的车灯也穿不透，而她必须赶回报社去发稿，无可奈何，拼了命也要下山。与她同行的男同事没有勇气驾车，她只好自己来，摇下车窗，探出头去，看着车轮压住道路上的白线，一点一点地将车子开下山来。几个小时屏着呼吸，紧张到浑身被汗水湿透，衣服都能拧出水来。这些事是她的男同事都不敢做的，她一咬牙，就上了。使命必达，绝不辜负所托。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51tietu.net/upload/www.51tietu.net/2016-2/201602180649374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494116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因为，这个工作是她从小最浪漫的梦想，她必然全力以赴。浪漫，不一定是风花雪月这一类的事，也可以是很扎实的。在没有电脑网络、连传真机也没有的年代，她常常写好稿子，就带到机场去等候，恳求准备搭飞机的商旅，替她把稿子带到吉隆坡总社。苦苦地等，苦苦地求，奇怪的是竟然一点也不以为苦。 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380672"/>
            <a:ext cx="813690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我们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听着她叙述工作时经历的那些冒险，一阵叹息，一阵惊奇。但是，她微笑着说，这些都是以前，以前是不知道怕的，什么都不怕。现在不同了，现在有了孩子，做了母亲，什么都怕了。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5253007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孩子还小，需要母亲的照顾，需要母亲为他们洗澡，为他们讲床边故事，需要母亲拥抱，让他们感到安全。因为意识到孩子对于自己的依赖，因为放不开这些牵绊，开始感觉到危险，开始会考虑、会迟疑，哪怕不是发生在自己身上的事，也有了种种恐惧的想象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7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25300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虽然都说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为母则强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，母亲的坚强却是表现在捍卫子女的勇气上，她可以为孩子火里来水里去，可是，当她独自面对水火无情的时候，却因为想到子女而退缩了。成为母亲，一个女人便从本质上改变了。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95536" y="5229200"/>
            <a:ext cx="84249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少女时代很喜欢一首诗，抄下来送给朋友：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书画琴棋诗酒花，当年件件不离它。如今七事都更变，柴米油盐酱醋茶。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虽然都还是做梦的年龄，却也懵懂地感受到成长带来的生命变化了。 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88640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941</Words>
  <Application>Microsoft Office PowerPoint</Application>
  <PresentationFormat>全屏显示(4:3)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2016-02-24T01:40:08Z</dcterms:created>
  <dcterms:modified xsi:type="dcterms:W3CDTF">2016-05-05T05:53:30Z</dcterms:modified>
</cp:coreProperties>
</file>