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</p:sldIdLst>
  <p:sldSz cx="8061325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9" autoAdjust="0"/>
  </p:normalViewPr>
  <p:slideViewPr>
    <p:cSldViewPr>
      <p:cViewPr varScale="1">
        <p:scale>
          <a:sx n="83" d="100"/>
          <a:sy n="83" d="100"/>
        </p:scale>
        <p:origin x="-1470" y="-90"/>
      </p:cViewPr>
      <p:guideLst>
        <p:guide orient="horz" pos="2160"/>
        <p:guide pos="25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4600" y="2130427"/>
            <a:ext cx="6852126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9199" y="3886200"/>
            <a:ext cx="56429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27FB-F5F2-44A0-BCD5-6ADF476A4F6D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F6B4-781D-4AA2-B748-E3337E81700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9C95-9B07-4863-810E-56E353946229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940EE-500D-48C4-869F-36B2B021CFF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844461" y="274640"/>
            <a:ext cx="181379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3066" y="274640"/>
            <a:ext cx="53070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6C0D-E1A6-439A-8151-EFF72C1BEB98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AA3B-78F0-41C8-BACA-76E83E83825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20BE-EFE2-46B4-ABDD-5B8ED336D880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6BFC9-C915-40EE-BB24-477EA3AC0D7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789" y="4406901"/>
            <a:ext cx="685212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6789" y="2906715"/>
            <a:ext cx="685212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41D9-9001-4D7B-AD29-BDA45BE095D4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1884-C4EC-4D33-8DCA-5220B99D6F2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3066" y="1600202"/>
            <a:ext cx="35604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97840" y="1600202"/>
            <a:ext cx="35604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7BDB-5CF3-4F6E-862E-2CE440E5AB45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B26FC-F64D-4533-931B-75A5E582D04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3067" y="1535113"/>
            <a:ext cx="35618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3067" y="2174875"/>
            <a:ext cx="35618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095042" y="1535113"/>
            <a:ext cx="3563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095042" y="2174875"/>
            <a:ext cx="35632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6A53-8B41-4D15-B1C8-431ECF64CDC7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14C4C-4F7D-4CA1-B2FE-1C4A0BB5A28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30D1-4F9B-4866-B5A5-AE82CF5EEDA7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3F837-6B65-4C10-851B-C84B6AD4EC6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4502-FC6E-4638-A4F1-A3CD8E13E76D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3C08B-FD99-449A-B92F-E6A127504C8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068" y="273050"/>
            <a:ext cx="265212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51755" y="273052"/>
            <a:ext cx="45065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3068" y="1435102"/>
            <a:ext cx="265212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C3F5-F184-42E6-9C3D-02E483EFEFC7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E5DFE-C577-4D25-8597-0C5E65EF163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0076" y="4800601"/>
            <a:ext cx="48367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80076" y="612775"/>
            <a:ext cx="48367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80076" y="5367339"/>
            <a:ext cx="48367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ADAD-C095-412A-A5BF-563C12CEA856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F82BC-7E72-44E1-B43D-9FD57B050AB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03225" y="274638"/>
            <a:ext cx="7254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03225" y="1600200"/>
            <a:ext cx="72548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3225" y="6356350"/>
            <a:ext cx="1881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7A7F72-651C-496C-BF1B-6006763DB56B}" type="datetimeFigureOut">
              <a:rPr lang="zh-CN" altLang="en-US"/>
              <a:pPr>
                <a:defRPr/>
              </a:pPr>
              <a:t>2016-4-29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54313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776913" y="6356350"/>
            <a:ext cx="1881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16B0ADC-F973-46ED-B400-0B6AE4DBEF5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安越下午茶《Facebook内部高效工作指南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8061325" cy="5739663"/>
          </a:xfrm>
          <a:prstGeom prst="rect">
            <a:avLst/>
          </a:prstGeom>
          <a:noFill/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582390" y="5157192"/>
            <a:ext cx="4908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Facebook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内部高效工作指南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4664" y="392392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216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22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358" y="764704"/>
            <a:ext cx="5616624" cy="4339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迭代工作，期待完美收工会令人窒息：“做完事情，要胜于完美收工”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Facebook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办公室墙壁上贴的箴言。动手做，胜过任何完美的想象。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1069735" y="762346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9126">
            <a:off x="1447865" y="695337"/>
            <a:ext cx="5591407" cy="43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工作时间越长，并不等于效率越高。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把约束当成机遇。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741501">
            <a:off x="3961508" y="834945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358" y="908720"/>
            <a:ext cx="5605114" cy="4330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“把思考和执行独立开来，是为了更快的执行和更好的思考。”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重要性划分工作，提高效率。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1014751" y="90636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0966">
            <a:off x="1386252" y="855197"/>
            <a:ext cx="5533106" cy="4274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有会议就尽早安排，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用于准备会议的时间往往都浪费掉了。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411750">
            <a:off x="3878394" y="873645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 b="2405"/>
          <a:stretch>
            <a:fillRect/>
          </a:stretch>
        </p:blipFill>
        <p:spPr bwMode="auto">
          <a:xfrm>
            <a:off x="1294358" y="836712"/>
            <a:ext cx="5605114" cy="4227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803598" y="5373216"/>
            <a:ext cx="646742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“即便是一个简单的会议，也会毁了一个下午。把下午分割成两个过小时间段，以至于啥事也做不成了。”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 把会议和交流（邮件或电话）结合起来，以便创造可以不间断工作的时间。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1014751" y="834354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8417">
            <a:off x="1294358" y="836712"/>
            <a:ext cx="5591407" cy="4319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一整天保持相同的工作环境。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在项目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/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客户之间切换，效率会变低。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411750">
            <a:off x="3878394" y="873645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ews.ittime.com.cn/uploadimage/images/15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398" y="1124744"/>
            <a:ext cx="5024907" cy="3672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50342" y="5517232"/>
            <a:ext cx="5653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工作 → 放松 → 工作 → 放松 → 工作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……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高强度工作之间都要有放松。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这是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番茄工作法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当中的一个观点。张弛有度！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3174990" y="932981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 b="2405"/>
          <a:stretch>
            <a:fillRect/>
          </a:stretch>
        </p:blipFill>
        <p:spPr bwMode="auto">
          <a:xfrm rot="727794">
            <a:off x="1294358" y="836712"/>
            <a:ext cx="5821138" cy="4390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517232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把不切实际的任务分割成合理的小任务，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只要每天都完成小任务，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你就会越来越接近那个大目标了。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411750">
            <a:off x="3878394" y="873645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74" y="908720"/>
            <a:ext cx="5404993" cy="4175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从来没有两个任务会有相同的优先级。总会有个更重要。请仔细考虑代办事情列表。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1141743" y="90636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2876">
            <a:off x="1366366" y="836712"/>
            <a:ext cx="5544616" cy="4283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“只去做那件有着最大影响的事情。”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必须要明白你白天要真正去完成哪件事。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411750">
            <a:off x="3878394" y="873645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26" y="1052736"/>
            <a:ext cx="6134818" cy="437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50342" y="5994400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时间常有，时间在于优先。</a:t>
            </a:r>
            <a:endParaRPr lang="en-US" altLang="zh-CN" sz="24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869825" y="1050378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news.ittime.com.cn/uploadimage/images/19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366" y="908720"/>
            <a:ext cx="56140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长任务难以入手，把任务按等量时间划分。如此一来，小任务给人感觉的是，很快就要做完了。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3246999" y="788964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2565">
            <a:off x="1222350" y="836712"/>
            <a:ext cx="5684614" cy="4391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981075" y="5661025"/>
            <a:ext cx="6035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“如果某件事其他人也可以做到八成，那就给他做！”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授权并擅于借助他人的力量。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411750">
            <a:off x="3878394" y="873645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50" y="692696"/>
            <a:ext cx="5832648" cy="4506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71575" y="5661025"/>
            <a:ext cx="56530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“昨天的全垒打赢不了今天的比赛。”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把昨天翻过去，只考虑今天和明天。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942743" y="690338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3137">
            <a:off x="1222350" y="764704"/>
            <a:ext cx="5688632" cy="4394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给所有事情都设定一个期限，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不要让工作无期限地进行下去。 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411750">
            <a:off x="3747314" y="749674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74" y="980728"/>
            <a:ext cx="5505814" cy="3994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针对时间紧或有压力的事情，设置结束时间。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在某种程度上，万事皆会终结。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21255864">
            <a:off x="3319007" y="788965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3405">
            <a:off x="1294358" y="908720"/>
            <a:ext cx="5461098" cy="4219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801688" y="5661025"/>
            <a:ext cx="6394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“装一个提醒应用吧，有句俗话，好记性不如烂笔头。”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多做笔记。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570370">
            <a:off x="3747314" y="1013499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366" y="980728"/>
            <a:ext cx="5498200" cy="4247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934318" y="5589240"/>
            <a:ext cx="653943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在你进入工作状态后，记下任何分散你注意力的东西，比如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Google 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搜索词、灵光乍现的想法、新点子等等。如果你把它们记下来，它们就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会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蹦来蹦去了。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1069735" y="97837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3745">
            <a:off x="1402356" y="772034"/>
            <a:ext cx="5677122" cy="4385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6246" y="4365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781385">
            <a:off x="4102670" y="925675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news.ittime.com.cn/uploadimage/images/2(2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9854">
            <a:off x="921115" y="828495"/>
            <a:ext cx="5978431" cy="4439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1438374" y="580526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时间总会有的：每天只计划 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～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5 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小时真正的工作。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551925">
            <a:off x="3961508" y="95030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 b="2405"/>
          <a:stretch>
            <a:fillRect/>
          </a:stretch>
        </p:blipFill>
        <p:spPr bwMode="auto">
          <a:xfrm>
            <a:off x="1006326" y="764704"/>
            <a:ext cx="5923644" cy="4248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50342" y="5517232"/>
            <a:ext cx="5653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“有时候会连着几天不是工作状态，有时在工作状态时却又能天天忙活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12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小时，这都很正常的。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当你在状态时，就多干点；不然就好好休息。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798727" y="762346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8758">
            <a:off x="1263082" y="687655"/>
            <a:ext cx="5688632" cy="4287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你的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时间值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1000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美元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/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小时，你得动起来。”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重视你的时间，并使其值得重视。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551925">
            <a:off x="3961508" y="788096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342" y="908720"/>
            <a:ext cx="5821138" cy="4497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不要多任务，这只会消耗注意力；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保持专注，一心一用。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798727" y="90636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8723">
            <a:off x="1296500" y="715396"/>
            <a:ext cx="5727931" cy="4425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805488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养成工作习惯，并持之以恒，你的身体会适应的。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551925">
            <a:off x="3961508" y="788096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366" y="908720"/>
            <a:ext cx="5685632" cy="4392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805488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在有限的时间内，我们总是非常专注并且有效率。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21255864">
            <a:off x="1069735" y="90636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0379">
            <a:off x="1269934" y="862318"/>
            <a:ext cx="5684614" cy="4391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63638" y="5661025"/>
            <a:ext cx="5653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进入工作状态的最佳方式就是工作，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从小任务开始做起，让工作运转起来。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642346">
            <a:off x="3961508" y="93211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732</Words>
  <Application>Microsoft Office PowerPoint</Application>
  <PresentationFormat>自定义</PresentationFormat>
  <Paragraphs>76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Anyue</dc:creator>
  <cp:lastModifiedBy>jingyan</cp:lastModifiedBy>
  <cp:revision>42</cp:revision>
  <dcterms:created xsi:type="dcterms:W3CDTF">2016-01-07T05:29:33Z</dcterms:created>
  <dcterms:modified xsi:type="dcterms:W3CDTF">2016-04-29T02:21:10Z</dcterms:modified>
</cp:coreProperties>
</file>