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72" r:id="rId5"/>
    <p:sldId id="267" r:id="rId6"/>
    <p:sldId id="263" r:id="rId7"/>
    <p:sldId id="273" r:id="rId8"/>
    <p:sldId id="269" r:id="rId9"/>
    <p:sldId id="262" r:id="rId10"/>
    <p:sldId id="260" r:id="rId11"/>
    <p:sldId id="265" r:id="rId12"/>
    <p:sldId id="261" r:id="rId13"/>
    <p:sldId id="266" r:id="rId14"/>
    <p:sldId id="259" r:id="rId15"/>
    <p:sldId id="264" r:id="rId16"/>
    <p:sldId id="258" r:id="rId17"/>
    <p:sldId id="270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5ABB-7CF4-426F-8AF2-0798D93A113F}" type="datetimeFigureOut">
              <a:rPr lang="zh-CN" altLang="en-US" smtClean="0"/>
              <a:pPr/>
              <a:t>2016-4-22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0004-4007-486D-B5BF-F40679B84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5ABB-7CF4-426F-8AF2-0798D93A113F}" type="datetimeFigureOut">
              <a:rPr lang="zh-CN" altLang="en-US" smtClean="0"/>
              <a:pPr/>
              <a:t>2016-4-22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0004-4007-486D-B5BF-F40679B84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5ABB-7CF4-426F-8AF2-0798D93A113F}" type="datetimeFigureOut">
              <a:rPr lang="zh-CN" altLang="en-US" smtClean="0"/>
              <a:pPr/>
              <a:t>2016-4-22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0004-4007-486D-B5BF-F40679B84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5ABB-7CF4-426F-8AF2-0798D93A113F}" type="datetimeFigureOut">
              <a:rPr lang="zh-CN" altLang="en-US" smtClean="0"/>
              <a:pPr/>
              <a:t>2016-4-22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0004-4007-486D-B5BF-F40679B84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5ABB-7CF4-426F-8AF2-0798D93A113F}" type="datetimeFigureOut">
              <a:rPr lang="zh-CN" altLang="en-US" smtClean="0"/>
              <a:pPr/>
              <a:t>2016-4-22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0004-4007-486D-B5BF-F40679B84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5ABB-7CF4-426F-8AF2-0798D93A113F}" type="datetimeFigureOut">
              <a:rPr lang="zh-CN" altLang="en-US" smtClean="0"/>
              <a:pPr/>
              <a:t>2016-4-22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0004-4007-486D-B5BF-F40679B84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5ABB-7CF4-426F-8AF2-0798D93A113F}" type="datetimeFigureOut">
              <a:rPr lang="zh-CN" altLang="en-US" smtClean="0"/>
              <a:pPr/>
              <a:t>2016-4-22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0004-4007-486D-B5BF-F40679B84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5ABB-7CF4-426F-8AF2-0798D93A113F}" type="datetimeFigureOut">
              <a:rPr lang="zh-CN" altLang="en-US" smtClean="0"/>
              <a:pPr/>
              <a:t>2016-4-22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0004-4007-486D-B5BF-F40679B84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5ABB-7CF4-426F-8AF2-0798D93A113F}" type="datetimeFigureOut">
              <a:rPr lang="zh-CN" altLang="en-US" smtClean="0"/>
              <a:pPr/>
              <a:t>2016-4-22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0004-4007-486D-B5BF-F40679B84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5ABB-7CF4-426F-8AF2-0798D93A113F}" type="datetimeFigureOut">
              <a:rPr lang="zh-CN" altLang="en-US" smtClean="0"/>
              <a:pPr/>
              <a:t>2016-4-22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0004-4007-486D-B5BF-F40679B84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5ABB-7CF4-426F-8AF2-0798D93A113F}" type="datetimeFigureOut">
              <a:rPr lang="zh-CN" altLang="en-US" smtClean="0"/>
              <a:pPr/>
              <a:t>2016-4-22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0004-4007-486D-B5BF-F40679B84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5ABB-7CF4-426F-8AF2-0798D93A113F}" type="datetimeFigureOut">
              <a:rPr lang="zh-CN" altLang="en-US" smtClean="0"/>
              <a:pPr/>
              <a:t>2016-4-22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0004-4007-486D-B5BF-F40679B84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clvyou.com/d/file/2012-06-17/659e6d19b94a8bff36b3c88cc376eb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67744" y="566124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放飞心儿去旅行</a:t>
            </a:r>
            <a:endParaRPr lang="zh-CN" altLang="en-US" sz="4800" b="1" dirty="0">
              <a:solidFill>
                <a:schemeClr val="accent6">
                  <a:lumMod val="7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5536" y="4077072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215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1560" y="5416370"/>
            <a:ext cx="8064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事实上，旅行无处不在，眼嘴手脚背叛不了我们的头脑，也瓦解不了我们的意志。不论是细水长流，还是走马观花，因为快乐，所以旅行。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旅行，是一种心愿，一种由未知而引发的美好憧憬。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s.aituyizu.cn/allimg/1/20150119230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5176501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旅行终究只是旅行。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纵使一生仗剑走天涯，驰骋疆野无数，揽尽繁华，那又如何？此岸悠悠，彼岸悠悠，也许，我们就停在此岸看上那么几亿年，那么彼岸就成了此岸。</a:t>
            </a:r>
            <a:r>
              <a:rPr lang="zh-CN" altLang="zh-CN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穷尽一生，</a:t>
            </a: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生命</a:t>
            </a:r>
            <a:r>
              <a:rPr lang="zh-CN" altLang="zh-CN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里能有多少次旅行？游走，或者不必游走，我们追求的不过是源自真我的那种喜悦、宁静与和平。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7544" y="5085184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的确，我们走得再多，走得再远，旅行终有结束的那一天，我们还是要面对最初离开的那一片风景。若无法用全新的眼光看待自己曾经最想离开的地方，人生便恍若一个牢不可破的囚笼，那旅行还有什么意义可言呢？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旅行，是一种享受，一种对当下幸福生活的把握。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5126995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抛开喧哗世界，卸下肩上繁忙琐事，理好衣物，打起背囊，放飞心情，出门去旅行。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享受同一片蓝天，享受同一片树林，享受同一溪流水，在这里，你可以尽情饱览山水风情画卷，在这里，你可以倾听大地的心跳、海浪的狂啸，在这里，你可以纵览云山雾海，在这里，你可以尝遍各种风味美食小吃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51tietu.net/upload/www.51tietu.net/2016-4/201604060535174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7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5420544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每一处美景都是一处绝佳去处，每一座城市都会让你流连忘返。美丽的景色会让你的灵魂不可抑制的震撼，诱人的风光会让你心灵一次又一次的涤荡，净化了自己的灵魂，沉淀下那浮躁的心。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5373216"/>
            <a:ext cx="8352928" cy="11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脚下湿而不滑的青石板，间或有小桥流水、鸟儿婉转轻鸣清晰地传来，飘忽期间，真是恍若隔世，流水的灵性，花儿的艳美，山势的挺拔，树木的翠绿，放飞心儿吧，让心儿永驻这大自然的唯美之中。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51tietu.net/upload/www.51tietu.net/2016-4/201604060535183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9552" y="5416370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旅行在路上，怡然自得的是心境，洒脱自在的是人生。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414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23728" y="4221088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5557882"/>
            <a:ext cx="8136904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真正的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旅行，从来不是一堆照片的堆砌和满足内心小小的虚荣，正因如此，旅行并不仅仅是去看风景，更难得的是旅行之前的期待、旅行进行时的感动和旅行归来时的回味无穷。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444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9552" y="5589240"/>
            <a:ext cx="5472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旅行，是一种心态，一种对山川流水和瑰丽文化的痴迷。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95536" y="5373216"/>
            <a:ext cx="82809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“</a:t>
            </a:r>
            <a:r>
              <a:rPr lang="zh-CN" altLang="en-US" sz="1600" dirty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天门一长啸，万里清风来”，曾爬过气势磅礴的泰山，在玉皇顶上感受过云与天的苍茫浩淼；“泺水发源天下无，平地涌出白玉壶”，曾亲临天下第一泉，一池幽深，望断来时路；“最喜晚凉风月好，紫荷香里听泉声”</a:t>
            </a:r>
            <a:r>
              <a:rPr lang="zh-CN" altLang="en-US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3568" y="5272354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曾泛舟游于大明湖畔，一任烟波浩渺，夕阳下，湖光潋滟，一香沉醉千柄荷；“红瓦绿树，海天山城”，曾亲抵青岛，于晨昏之间远眺浩瀚黄海，四面来风，尘虑尽消，一朝挥别“石老人”，沧桑历尽，</a:t>
            </a: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多少岁月亦</a:t>
            </a:r>
            <a:r>
              <a:rPr lang="zh-CN" altLang="en-US" sz="1600" dirty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折腰</a:t>
            </a:r>
            <a:r>
              <a:rPr lang="en-US" altLang="zh-CN" sz="1600" dirty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……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27584" y="5527939"/>
            <a:ext cx="6732240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旅行，是一种心境，一种对行走在路上的梦想的追求。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旅行之人，常喜生活于别处，千万里江山走遍，风景这边独好。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ic3.40017.cn/shortTour/2015/04/18/10/0Tq2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39552" y="5157192"/>
            <a:ext cx="8208912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诚然，独乐乐不如众乐乐。桃花源深处，大可呼朋引伴，或邀知己二三，或与爱人携手同行，亦或一人暴走一城，从此与旅行箱结盟。从一座城到另一座城，从你的城到他的城，又或者从城市入乡野，从乡野入倾城，行走在路上，谁说归途不是一场特别的旅行？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7544" y="5229200"/>
            <a:ext cx="8208912" cy="11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旅行，是一种心情，一种对点滴生活细致入微的感受。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时间染指，太多的红尘纷扰无时无刻不在侵蚀着我们的灵魂，这一种被称作“生活”的东西一直紧紧地把心包裹，往事如影随形。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1560" y="5390020"/>
            <a:ext cx="7920880" cy="11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rgbClr val="3C3C3C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诚然，盲目的旅行常常会带来无聊和疲惫，世上没有不美丽的风景，只有不美丽的心情。生活中，有许许多多的旅行者，怀揣着各种各样的目的去旅行，也有相当多的一部分人，选择老老实实地窝在家里，不出门，亦不问去留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966</Words>
  <Application>Microsoft Office PowerPoint</Application>
  <PresentationFormat>全屏显示(4:3)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15</cp:revision>
  <dcterms:created xsi:type="dcterms:W3CDTF">2016-04-18T07:24:56Z</dcterms:created>
  <dcterms:modified xsi:type="dcterms:W3CDTF">2016-04-22T00:48:22Z</dcterms:modified>
</cp:coreProperties>
</file>