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8" r:id="rId3"/>
    <p:sldId id="261" r:id="rId4"/>
    <p:sldId id="262" r:id="rId5"/>
    <p:sldId id="257" r:id="rId6"/>
    <p:sldId id="263" r:id="rId7"/>
    <p:sldId id="268" r:id="rId8"/>
    <p:sldId id="267" r:id="rId9"/>
    <p:sldId id="259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4650C-27BC-469E-96AB-D98E4A5B2CDE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D8EBE-7567-4318-811A-A1DDB352F3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D8EBE-7567-4318-811A-A1DDB352F3A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3DBB-9855-4F22-BA08-D5E52C07BABD}" type="datetimeFigureOut">
              <a:rPr lang="zh-CN" altLang="en-US" smtClean="0"/>
              <a:pPr/>
              <a:t>2016-4-14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5379-78CF-4551-BA4C-DC04F7E3E7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7704" y="5662989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琥珀" pitchFamily="2" charset="-122"/>
                <a:ea typeface="华文琥珀" pitchFamily="2" charset="-122"/>
                <a:cs typeface="Arial" pitchFamily="34" charset="0"/>
              </a:rPr>
              <a:t>漂亮的失败是另一种成功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琥珀" pitchFamily="2" charset="-122"/>
              <a:ea typeface="华文琥珀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536" y="407707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1560" y="5229200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还有很多伟大的诗人，正是因为人生中的不幸、挫折和难过，才创作出伟大的作品。我们都知道苏轼的作品好，但苏轼的官宦生涯其实是非常糟糕的，他屡屡被排挤，被贬谪，即便这样，他仍然留下了传世的佳作，连生活中的负面情绪也找到了别出心裁的出口，否则，“东坡肉”是哪儿来的？所以，以史为鉴，回归到个人，我们应该知道，有时我们是需要失败的，而且失败是伟大创作的重要动因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3.sinaimg.cn/mw690/001Xy339ty6TNTdu7Foe2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7544" y="5157192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此外</a:t>
            </a: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，我们还应该明白，挫折与失败原本就为变革提供了机会。要知道，人在胜利的时候不必做出决定，但在失败的时候要做决定。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　　做出决定，往往意味着一种变革的开始，人生何尝不是如此呢？每当失败与挫折来临，你应该怀着好奇心去看待它，试图弄明白它的目的：难道这是一次提醒？难道我应该做出一个更好的决定？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2.3lian.com/2014/f2/161/d/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23728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img2.imgtn.bdimg.com/it/u=316673144,414360386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7544" y="5426181"/>
            <a:ext cx="828092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伦敦奥运会的口号是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影响一代人”。有记者提问：“体育如何影响一代人？”伦敦奥组委的一位官员回答：“体育教会孩子们如何去赢。”这句话很平常，在中国，很多事都能教孩子们如何去赢。但是他的下一句话让我格外感动：“同时，教会孩子们如何体面并且有尊严地输。” 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9552" y="5178437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 </a:t>
            </a:r>
            <a:r>
              <a:rPr lang="zh-CN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这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是中国人很缺乏的一种教育。在我们的教育体系中，孩子从小到大，什么时候学习过体面并且有尊严地输？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zh-CN" altLang="zh-CN" sz="1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</a:t>
            </a:r>
            <a:r>
              <a:rPr lang="zh-CN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记住了这句话。一方面，它让我更加明白，为什么体育在我们的生活中，扮演着如此重要的角色；另一方面，它像一面镜子，映照出此时的中国。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zh-CN" altLang="zh-CN" sz="1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duitang.com/uploads/item/201504/07/20150407H0946_S52wB.thumb.70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55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11560" y="4941168"/>
            <a:ext cx="7992888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其实老祖宗早已明白这个道理，说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人生不如意之事十有八九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。既然不如意之事十有八九，那么为什么我们从来不教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十有八九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时人的心态和应对方法？相反，十之一二的成功，被看得极其重要；十之八九的挫折，也被放大到无以复加</a:t>
            </a:r>
            <a:r>
              <a:rPr lang="zh-CN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回头看世界历史，特别是中国历史，想想看，失败很可怕吗？中国有无数伟大的历史人物，他们之所以伟大，是因为失败，而不是因为成功。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zh-CN" altLang="zh-CN" sz="1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5373216"/>
            <a:ext cx="81369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岳飞是因为成功才伟大吗？如果我们从现在的</a:t>
            </a: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成功学”角度来看，岳飞很失败。不管仗打得怎么样，岳飞终究被朝廷用十二道金字令牌召回，最后还给“办”了。在当时来说，他是一个失败者。当时的成功者是谁？是秦桧。可是后来呢？秦桧一直在西湖边上跪着，但岳飞是我们心目当中的英雄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3568" y="5085184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项羽是成功者吗？作为一个男人、一个将领，项羽已经失败到无以复加的地步了吧？但是他仍然以英雄的形象，存留于中国的戏剧故事和百姓谈论当中。反倒是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成功者</a:t>
            </a:r>
            <a:r>
              <a:rPr lang="en-US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刘邦，会让我们在心里产生某种不屑或者不那么喜欢的感觉。</a:t>
            </a:r>
            <a:endParaRPr lang="zh-CN" altLang="en-US" sz="1400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4941168"/>
            <a:ext cx="842493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      </a:t>
            </a:r>
            <a:r>
              <a:rPr lang="zh-CN" altLang="zh-CN" sz="14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林则徐</a:t>
            </a:r>
            <a:r>
              <a:rPr lang="zh-CN" altLang="zh-CN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的人生成功吗？大家只记住了</a:t>
            </a: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“虎门销烟”，却不知道在很多“妥协派”的压力之下，一年之后林则徐被免去职务。从功名的角度来说，他成功吗？一点儿也不。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　　为什么要补上失败这一课？不仅仅是因为“人生不如意之事十有八九”，更因为生命从诞生开始，就是一条单行线，直奔死亡而去。就算你赢了全世界，也改变不了这个结果。死亡，是最大的“失败”，你应该怎么去面对它？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528" y="4941168"/>
            <a:ext cx="849694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失败，其实有很多意义，这些意义比成功大，或者说有一种成功必须是以失败作为助推力的。南唐李后主的失败极其惨痛，我们想要经历那样的失败都很难。但我们至今仍在谈论他，为什么？因为他作为一个伟大的文学创作者，留在了中国文学史上。如果不是国破家亡，他会有“问君能有几多愁，恰似一江春水向东流”这样一种感怀吗？不会。这个失败对于李后主固然惨痛，但对于后人，对于文学的传承，何尝不是一件幸事？在他的文字中，失败，竟然有一种美妙的意境。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552" y="5229200"/>
            <a:ext cx="813690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莫扎特生前在家乡不是一个受欢迎的人，屡受排挤，命运多舛。他是一个天才。他一生中创作的音乐作品，交给普通人抄谱，终生都未必抄得完。在他的音乐作品中，你听不到失败，听不到挫折，听不到身世的飘零和难言之隐。他的音乐，永远是人世间原本美好的那种存在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891</Words>
  <Application>Microsoft Office PowerPoint</Application>
  <PresentationFormat>全屏显示(4:3)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11</cp:revision>
  <dcterms:created xsi:type="dcterms:W3CDTF">2016-04-07T06:03:34Z</dcterms:created>
  <dcterms:modified xsi:type="dcterms:W3CDTF">2016-04-14T08:03:22Z</dcterms:modified>
</cp:coreProperties>
</file>