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3" r:id="rId4"/>
    <p:sldId id="274" r:id="rId5"/>
    <p:sldId id="277" r:id="rId6"/>
    <p:sldId id="279" r:id="rId7"/>
    <p:sldId id="288" r:id="rId8"/>
    <p:sldId id="278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7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99553" autoAdjust="0"/>
  </p:normalViewPr>
  <p:slideViewPr>
    <p:cSldViewPr>
      <p:cViewPr>
        <p:scale>
          <a:sx n="87" d="100"/>
          <a:sy n="87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0074-B3A7-483C-A121-AF02EFBF0756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9A4D-D282-439D-9865-4566C2B532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9145-96E4-4F86-A22A-B758C28F9676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6A3E-F046-48FD-AFAC-0773D1C5A0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3111-A766-425F-A583-57FE705465B1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3986-EC79-4AF3-A1BC-0E5D8CA53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BE00-1DDA-4B9A-8DDF-810CBC8BEA61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E035-F40F-4BA4-9FEF-6DA60BC3E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F4DF-EA80-4FEE-8D8B-0B30B4E2BF56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7F9C-8261-4AF4-A0A2-01E632B442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AFFA-D638-4730-895D-6F48F9A1B77A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EAE3-547E-4BB2-BF2C-4B01F2D377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44BA-0AA8-4514-A374-A52B1B5B6583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4935-DE8C-416C-801B-585231A39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DFB5-EF74-40C4-A7B4-3C06986F812B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BD2F-7F24-46DF-BFE9-EE7CA76FA7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691F-C41C-4948-9C71-909BFDA02460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CAEA-3264-48C0-B44F-C1218201F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8B46-E866-4B6E-845E-B4FE0E5FE6FB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E2C8-B376-45D7-A169-2586682A1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009-DCD2-466A-AC58-8103356385D0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EDEE-838A-4790-901C-933C74E1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6794BA-4F1E-450F-8DC7-7636C1ABF8EB}" type="datetimeFigureOut">
              <a:rPr lang="zh-CN" altLang="en-US"/>
              <a:pPr>
                <a:defRPr/>
              </a:pPr>
              <a:t>2016-4-7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9FC7A9-1019-45C3-8577-AD33FB55D6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45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8625" y="32131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213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woyaogexing.com/2015/12/09/76e6289cbdd1f6a9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260374">
            <a:off x="522740" y="1788583"/>
            <a:ext cx="4203907" cy="3847207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、“没钱怎么办！？”“没资源哪能做成事！？”</a:t>
            </a:r>
            <a:r>
              <a:rPr lang="zh-CN" altLang="en-US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/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对于那些已经取得成功的人，我们总能为他们找到各种各样的原因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——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他们名校毕业；他们赶上了好时候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…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当然，他们还有个好爸爸。</a:t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人类天生习惯为自己找借口。但很多时候，有限的资源却反而是有利条件。</a:t>
            </a:r>
          </a:p>
          <a:p>
            <a:pPr>
              <a:defRPr/>
            </a:pPr>
            <a:endParaRPr lang="zh-CN" altLang="en-US" sz="1600" dirty="0">
              <a:latin typeface="华文仿宋" pitchFamily="2" charset="-122"/>
              <a:ea typeface="华文仿宋" pitchFamily="2" charset="-122"/>
            </a:endParaRPr>
          </a:p>
          <a:p>
            <a:pPr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缺乏资源可能让你更多地关注做事情本身，保持大脑清醒，提高注意力。明智地用好手头的资金做好规划，你将获得远远超出预期的成果。</a:t>
            </a:r>
          </a:p>
          <a:p>
            <a:pPr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这么想吧：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“既然我的规模小，我该怎样充分利用这一优势把事情做得更好？”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-333431">
            <a:off x="692150" y="1416050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oyaogexing.com/2015/12/09/277b4217d80d3976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450260">
            <a:off x="4218368" y="1857281"/>
            <a:ext cx="3907425" cy="3708708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、“我们以前就是这么干的！”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你的个性很大程度上影响了你在职场上的表现，同时也决定了你在团队中扮演的角色。</a:t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时代变化这么快，即使半年前才设计出来的流程，可能现在已经过时了。</a:t>
            </a:r>
          </a:p>
          <a:p>
            <a:pPr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当一个人说出：“我总是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……”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的时候，这不但暴露了他的懒惰和守旧，他的老板也会因此思索为何你没能靠自己做出一些优化。</a:t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如果你真的是循规蹈矩地用着曾经的方法做着现在的事，这里肯定是有改善的空间的。别把自己框在一个既定的范围内，你该学着去拓展自我的定位。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469123">
            <a:off x="4867275" y="14970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.woyaogexing.com/2015/12/09/be770b9532355434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260374">
            <a:off x="772456" y="1723048"/>
            <a:ext cx="3732811" cy="4124206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、在意他人的评价不要活在别人嘴里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不管别人怎么看怎么想你，有一件事你得知道：你永远不会像他们说得那样干得那么好或那么差。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当然，你不可能完全回避他们的评论，但是怎么对待他们的评论却掌握在你手中。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不管别人怎么说，你只需要知道，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你的自我价值取决于你自己而非他人。</a:t>
            </a:r>
          </a:p>
          <a:p>
            <a:pPr>
              <a:defRPr/>
            </a:pPr>
            <a:endParaRPr lang="zh-CN" altLang="en-US" sz="16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-333431">
            <a:off x="692150" y="13430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.woyaogexing.com/2015/09/06/1d78b4615cc7f983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450260">
            <a:off x="4574589" y="1563522"/>
            <a:ext cx="3646454" cy="3586939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9</a:t>
            </a:r>
            <a:r>
              <a:rPr lang="zh-CN" altLang="en-US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我就“是”这样的人，我就“不是”这样的人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说出这种话的人，是可悲的。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在这句话脱口而出的时候，你已经用语言给自己的人生定了性。你在宣告，你这一辈子都不会做出某种改变。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但你只需要记住：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任何值得追求的东西都要承担风险，吃条鱼还可能被鱼刺哽喉咙呢，难道你就不吃鱼了吗？</a:t>
            </a:r>
            <a:endParaRPr lang="zh-CN" altLang="en-US" sz="1600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469123">
            <a:off x="5011738" y="120967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woyaogexing.com/2015/09/06/0243310f97bc281d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6660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260374">
            <a:off x="773331" y="1852649"/>
            <a:ext cx="3374526" cy="3046988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10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、别把这个词挂在嘴边“命”</a:t>
            </a:r>
            <a:endParaRPr lang="en-US" altLang="zh-CN" sz="16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太多的人都愿意相信这一非理性的想法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——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他们注定成功或失败。甚至很多人依据星座、塔罗牌算命来判断自己的职场前途。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将成功或失败归咎于那些“超自然的力量”，你是在逃避呢还是在逃避呢还是在逃避呢？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-333431">
            <a:off x="620713" y="1487488"/>
            <a:ext cx="3382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.woyaogexing.com/2015/09/06/d1d8d971468029a3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6602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450260">
            <a:off x="5117727" y="2280751"/>
            <a:ext cx="3101681" cy="3046988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有时候命运可能会给你发几张烂牌，但其他时候怎么打却是由你自己决定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——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后者才是你失败或成功的主要原因。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思维方式决定了你真正所处的位置，工作和生活中，避免这些腐蚀你的消极想法，一定会对你大有裨益。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469123">
            <a:off x="5299075" y="185737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qqjia.com/z/10/tu1237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0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140200" y="234473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d.hiphotos.baidu.com/image/h%3D200/sign=1edb939145166d222777129476230945/b3b7d0a20cf431ad80cf57634d36acaf2edd98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1260374">
            <a:off x="553517" y="1969237"/>
            <a:ext cx="3810059" cy="3693319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、总是期待完美：想太多，做太少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是人都会犯错误，这是常识。</a:t>
            </a:r>
            <a:endParaRPr lang="en-US" altLang="zh-CN" sz="1600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如果你的目标是“追求完美”，那么你将永远生活在失败的阴影当中。</a:t>
            </a:r>
            <a:endParaRPr lang="en-US" altLang="zh-CN" sz="1600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你会终日哀叹“我没能做这个、没能做那个”，为那些未能完美完成的事项沮丧。</a:t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你为不能做到更多而内疚；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你为自己没有达到预想的结果，为自己的拖延而感到内疚；</a:t>
            </a: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-333431">
            <a:off x="468313" y="1557338"/>
            <a:ext cx="3382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88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450260">
            <a:off x="5071046" y="1844054"/>
            <a:ext cx="3523432" cy="3462486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你为没有去锻炼健身、没有健康饮食而忧虑；</a:t>
            </a:r>
            <a:br>
              <a:rPr lang="zh-CN" altLang="en-US" sz="1600" dirty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你为自己付出了努力但没能达成相同的收获而难过。</a:t>
            </a:r>
            <a:endParaRPr lang="en-US" altLang="zh-CN" sz="1600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时间就这样溜走了。事实上，你永远不可能把所有事情都做完的，就像高考，你不可能等到一定能进清华北大了才去参加考试。</a:t>
            </a:r>
            <a:endParaRPr lang="en-US" altLang="zh-CN" sz="1600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记住：先完成，再完美。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469123">
            <a:off x="5356225" y="14843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img1.imgtn.bdimg.com/it/u=1163552604,56630445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69482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1260374">
            <a:off x="795954" y="1675209"/>
            <a:ext cx="4056067" cy="3939540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、别把你的“想法”当成了“事实”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叔本华说：“扰乱人们的不是客观事情，而是人们对客观事情的见解”。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很多时候人的情绪并非来自事实本身，而绝大部分来自自身的认知或思维。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因此，你需要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客观看待你的情绪，将事实与想象剥离。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否则，你的情绪就会弄乱你对事实的认知能力，使你在消极的情绪中表现得更脆弱，以致你无法发挥全部潜力。</a:t>
            </a:r>
          </a:p>
          <a:p>
            <a:pPr>
              <a:defRPr/>
            </a:pPr>
            <a:endParaRPr lang="zh-CN" altLang="en-US" sz="1600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-333431">
            <a:off x="747713" y="136048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woyaogexing.com/2015/12/09/c904d6aa41545f90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450260">
            <a:off x="4226997" y="1841793"/>
            <a:ext cx="4473429" cy="3093154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、“这事儿我第一次做”其实没人是专家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你是不是在不停地以“这事儿我第一次做”为借口逃避现实？然而，没有人在一开始就是专家，所有的技能都是随着时间逐渐积累而得的。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面对一个难搞的项目时，先别想着自己是不是在行，相反地，问你自己是否对它有热情。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如果你真的想做成这个项目，你就会真正地把它当成自己的事情来做，这反过来会推进你向前进。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469123">
            <a:off x="5083175" y="14843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2362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1260374">
            <a:off x="607422" y="1755069"/>
            <a:ext cx="4261380" cy="3416320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对大多数行业而言，两年的学习足以让一名菜鸟成为专家。与其抱怨自己不是专家，不如问问自己，“我该怎样让自己变成一个专家？”</a:t>
            </a:r>
            <a:endParaRPr lang="en-US" altLang="zh-CN" sz="1600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100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多年前工人修建埃菲尔铁塔时给其刷漆。如果当时他们抱着“第一次做”的心态，也许今天巴黎不会有铁塔。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他们在没有任何防护措施的条件下只手建成了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324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米高的埃菲尔铁塔，他们也的确“不会”、“不能”、“不敢”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——“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有第二次”。你呢？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-333431">
            <a:off x="747713" y="136048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450260">
            <a:off x="3964111" y="1489677"/>
            <a:ext cx="4233403" cy="4201150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、“我没资源”“我不认识人”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很多时候当你无法推动事情前进时，很可能萌生过“我就认识这么几个人，怪我咯”这样的想法。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觉得自己失败都是因为认识的人不够多，这是自我设限的借口。</a:t>
            </a:r>
            <a:endParaRPr lang="zh-CN" altLang="en-US" sz="1600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充分利用你已经认识的人吧。如果你的确不认识那个事的关键人物，还请发挥现有圈子的作用，通过它找到那个人。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所以，怨天尤人不如问问自己“我需要联系谁，又该怎么联系？”</a:t>
            </a: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469123">
            <a:off x="4867275" y="1136650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67325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260374">
            <a:off x="521486" y="1623615"/>
            <a:ext cx="4718908" cy="4247317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、“这事儿有人已经做过了”我不是第一个吃螃蟹的人</a:t>
            </a:r>
            <a:endParaRPr lang="en-US" altLang="zh-CN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当你发现某个不错的点子或者做一件想做的事情时，你是不是也曾悲观地发现，这件事已经有人做过了？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如果你已经在某一行业扎根工作，你会发现很多时候你的观点还未成熟就已经由市场中其他人提出。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然而这又有什么关系呢？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如果你清楚了解你的产品为大多数人需要，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那对手的先行一步只不过是证明了你的观点有实现价值，还帮你节省了实验阶段。</a:t>
            </a:r>
            <a:r>
              <a:rPr lang="zh-CN" altLang="en-US" sz="1600" dirty="0">
                <a:latin typeface="Arial" charset="0"/>
              </a:rPr>
              <a:t/>
            </a:r>
            <a:br>
              <a:rPr lang="zh-CN" altLang="en-US" sz="1600" dirty="0">
                <a:latin typeface="Arial" charset="0"/>
              </a:rPr>
            </a:br>
            <a:endParaRPr lang="zh-CN" altLang="en-US" sz="1600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-333431">
            <a:off x="763588" y="12160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.woyaogexing.com/2015/12/09/6a7075dc0f5c46ab!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450260">
            <a:off x="4128886" y="1890613"/>
            <a:ext cx="4233403" cy="3416320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做第一个吃螃蟹的人很重要，但是正如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PayPal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创始人</a:t>
            </a:r>
            <a:r>
              <a:rPr lang="en-US" altLang="zh-CN" sz="1600" dirty="0">
                <a:latin typeface="华文仿宋" pitchFamily="2" charset="-122"/>
                <a:ea typeface="华文仿宋" pitchFamily="2" charset="-122"/>
              </a:rPr>
              <a:t>Peter </a:t>
            </a:r>
            <a:r>
              <a:rPr lang="en-US" altLang="zh-CN" sz="1600" dirty="0" err="1">
                <a:latin typeface="华文仿宋" pitchFamily="2" charset="-122"/>
                <a:ea typeface="华文仿宋" pitchFamily="2" charset="-122"/>
              </a:rPr>
              <a:t>Thiel</a:t>
            </a: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所说，“更重要的是成为市场终结者”。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相较于提出一个独一无二的想法，实施计划并把它做得比其他人更好意义更大。苹果的创意最早是由诺基亚的员工提出的，后来的事情大家都知道了。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华文仿宋" pitchFamily="2" charset="-122"/>
                <a:ea typeface="华文仿宋" pitchFamily="2" charset="-122"/>
              </a:rPr>
              <a:t>与其纠结“有没有人已经做过了”，不如想想，“我怎么才能把这件事干得更好？”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 rot="469123">
            <a:off x="4867275" y="14970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1174</Words>
  <Application>Microsoft Office PowerPoint</Application>
  <PresentationFormat>全屏显示(4:3)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Calibri</vt:lpstr>
      <vt:lpstr>Arial Black</vt:lpstr>
      <vt:lpstr>华文琥珀</vt:lpstr>
      <vt:lpstr>华文仿宋</vt:lpstr>
      <vt:lpstr>华文楷体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tracy.wang</dc:creator>
  <cp:lastModifiedBy>jingyan</cp:lastModifiedBy>
  <cp:revision>37</cp:revision>
  <dcterms:created xsi:type="dcterms:W3CDTF">2016-01-20T07:02:53Z</dcterms:created>
  <dcterms:modified xsi:type="dcterms:W3CDTF">2016-04-07T07:46:26Z</dcterms:modified>
</cp:coreProperties>
</file>