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6858000" cy="9144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606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1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0631A85C-6B69-4E07-B830-D818E84BDE50}" type="datetimeFigureOut">
              <a:rPr lang="zh-CN" altLang="en-US"/>
              <a:pPr>
                <a:defRPr/>
              </a:pPr>
              <a:t>2016-3-24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F73EEFD-96ED-471B-99FA-069461C04A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3EEFD-96ED-471B-99FA-069461C04AFA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74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34995-2ED0-4A92-8006-CB3F8E166556}" type="datetimeFigureOut">
              <a:rPr lang="zh-CN" altLang="en-US"/>
              <a:pPr>
                <a:defRPr/>
              </a:pPr>
              <a:t>2016-3-24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FEFD-81A9-4526-AB35-7BB5B07BD0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D050D-02F0-42C9-8D92-E20AF3782CB6}" type="datetimeFigureOut">
              <a:rPr lang="zh-CN" altLang="en-US"/>
              <a:pPr>
                <a:defRPr/>
              </a:pPr>
              <a:t>2016-3-24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73D1-A009-4BF5-8E4F-A0086D6894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92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92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FCC7-9C6B-4E6C-93F2-B75AD4B67CB9}" type="datetimeFigureOut">
              <a:rPr lang="zh-CN" altLang="en-US"/>
              <a:pPr>
                <a:defRPr/>
              </a:pPr>
              <a:t>2016-3-24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23C4-E4AA-4A25-AB7B-35CA4BDB5B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2F23D-6B15-4CEB-9960-A6CC7BC9C3FA}" type="datetimeFigureOut">
              <a:rPr lang="zh-CN" altLang="en-US"/>
              <a:pPr>
                <a:defRPr/>
              </a:pPr>
              <a:t>2016-3-24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2723-1554-4E74-9209-74262B2DC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9"/>
            <a:ext cx="5829300" cy="18160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25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8D59-981D-4868-9F00-0331B4599252}" type="datetimeFigureOut">
              <a:rPr lang="zh-CN" altLang="en-US"/>
              <a:pPr>
                <a:defRPr/>
              </a:pPr>
              <a:t>2016-3-24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6EE1C-924E-4A8B-A030-431059066B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3C01-B1C0-4C88-BDCC-9E61A4A2B9F4}" type="datetimeFigureOut">
              <a:rPr lang="zh-CN" altLang="en-US"/>
              <a:pPr>
                <a:defRPr/>
              </a:pPr>
              <a:t>2016-3-24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CB796-B3BD-41C7-B059-F907F80B35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74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74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035C-5E8B-4FAE-9117-3A08226F8CDB}" type="datetimeFigureOut">
              <a:rPr lang="zh-CN" altLang="en-US"/>
              <a:pPr>
                <a:defRPr/>
              </a:pPr>
              <a:t>2016-3-24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90B6-8289-4F2C-8A59-592607B9E0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9F73-0C64-45C6-8236-3FA00095DAEF}" type="datetimeFigureOut">
              <a:rPr lang="zh-CN" altLang="en-US"/>
              <a:pPr>
                <a:defRPr/>
              </a:pPr>
              <a:t>2016-3-24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56B18-4D91-4D39-A4E3-3FFD870936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0161-E8B4-4E25-B44C-C05D8DFDCA00}" type="datetimeFigureOut">
              <a:rPr lang="zh-CN" altLang="en-US"/>
              <a:pPr>
                <a:defRPr/>
              </a:pPr>
              <a:t>2016-3-24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EA67-0FD1-4334-8385-F777289166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5" y="364068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92" y="364068"/>
            <a:ext cx="3833813" cy="78041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5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36ED-54A9-49D9-9197-FF5A1399BA67}" type="datetimeFigureOut">
              <a:rPr lang="zh-CN" altLang="en-US"/>
              <a:pPr>
                <a:defRPr/>
              </a:pPr>
              <a:t>2016-3-24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8A56-000A-461C-B020-BB48E759FD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5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9DC1-DC24-40A2-9283-5196267C9ED7}" type="datetimeFigureOut">
              <a:rPr lang="zh-CN" altLang="en-US"/>
              <a:pPr>
                <a:defRPr/>
              </a:pPr>
              <a:t>2016-3-24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C62B4-3882-435C-88BB-90EF9073B2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4E06E9-9D1F-4484-AEA2-A650BF44D9C7}" type="datetimeFigureOut">
              <a:rPr lang="zh-CN" altLang="en-US"/>
              <a:pPr>
                <a:defRPr/>
              </a:pPr>
              <a:t>2016-3-24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ECA3D5-8B76-4FAD-BDE0-E2DD123E16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 txBox="1">
            <a:spLocks/>
          </p:cNvSpPr>
          <p:nvPr/>
        </p:nvSpPr>
        <p:spPr bwMode="auto">
          <a:xfrm>
            <a:off x="692696" y="6444208"/>
            <a:ext cx="547260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50000"/>
              </a:lnSpc>
              <a:spcBef>
                <a:spcPct val="20000"/>
              </a:spcBef>
            </a:pP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走出舒适区的</a:t>
            </a:r>
            <a:r>
              <a:rPr lang="en-US" altLang="zh-CN" sz="4400" b="1" dirty="0">
                <a:solidFill>
                  <a:srgbClr val="C00000"/>
                </a:solidFill>
                <a:latin typeface="宋体" charset="-122"/>
              </a:rPr>
              <a:t>10</a:t>
            </a:r>
            <a:r>
              <a:rPr lang="zh-CN" altLang="en-US" sz="44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大标志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，               你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拥有几个？</a:t>
            </a:r>
          </a:p>
        </p:txBody>
      </p:sp>
      <p:pic>
        <p:nvPicPr>
          <p:cNvPr id="31748" name="Picture 4" descr="http://hire.cepin.com/UpLoad/2014-10-20/thumbnail_201410200546251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568"/>
            <a:ext cx="685800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56992" y="4716016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211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510260946522196e_550.jpg"/>
          <p:cNvPicPr>
            <a:picLocks noChangeAspect="1"/>
          </p:cNvPicPr>
          <p:nvPr/>
        </p:nvPicPr>
        <p:blipFill>
          <a:blip r:embed="rId2" cstate="print"/>
          <a:srcRect t="4420"/>
          <a:stretch>
            <a:fillRect/>
          </a:stretch>
        </p:blipFill>
        <p:spPr bwMode="auto">
          <a:xfrm>
            <a:off x="0" y="683568"/>
            <a:ext cx="6858000" cy="424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5033963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让我们拿饮食习惯做个例子：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当你吃快餐的时候，一开始感觉好极了，那是因为快餐公司不遗余力的让你对他们的产品垂涎欲滴，但现实是快餐不仅危害你的健康，还会破坏你的心情。而如果选择健康、未加工的食物，情况就完全相反了。如果你已经习惯了吃垃圾食品，开始会有些不适，但过段时间后，你会为自己感到骄傲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从改变饮食习惯上你就会明白：你完全可以决定把什么放上自己的餐盘，并决定选择长期的身体健康，而非一时的口舌之欲。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ceec9e8f8c5494eeef4235f82df5e0fe98257ea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568"/>
            <a:ext cx="6858000" cy="4750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5676900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七、你变得更加自信</a:t>
            </a: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当你变得势如破竹，你会感受努力的成果和自己的强大，这将大大提升你的自信。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害怕离开舒适区的人根本没有意识到自己的潜力。下一次，当不适感来敲门，你决定开门笑脸相迎，做好了转变的准备时，你的自信心就开始迅速增长。能或不能完全取决于你，成为自己这个小宇宙的主人吧，你将开始对自己笃信不移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5588f41fe7819351.jpg!600x600.jpg"/>
          <p:cNvPicPr>
            <a:picLocks noChangeAspect="1"/>
          </p:cNvPicPr>
          <p:nvPr/>
        </p:nvPicPr>
        <p:blipFill>
          <a:blip r:embed="rId2" cstate="print"/>
          <a:srcRect t="9843" b="8858"/>
          <a:stretch>
            <a:fillRect/>
          </a:stretch>
        </p:blipFill>
        <p:spPr bwMode="auto">
          <a:xfrm>
            <a:off x="0" y="683569"/>
            <a:ext cx="685800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786313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八、你获得难以置信的满足感</a:t>
            </a: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大部分舒服的活动表面看起来都令人满意，然而真正的快乐和满足发生在你的舒适区以外。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当我洗完冷水澡时，我会兴奋得期待着接下来每一天的新挑战；当我写完新书的一章时，我为自己所取得的进展而惊喜万分；当我在健身房完成了一组核心训练时，也感受到了同样难以言喻的喜悦。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所有这些活动都有一个共同点：起步阶段需要强迫自己去做，但过了这阶段，你会觉得自己就像上帝。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551459f0-63b5-4f34-947a-b121f3a97aed.jpg"/>
          <p:cNvPicPr>
            <a:picLocks noChangeAspect="1"/>
          </p:cNvPicPr>
          <p:nvPr/>
        </p:nvPicPr>
        <p:blipFill>
          <a:blip r:embed="rId2" cstate="print"/>
          <a:srcRect t="6453"/>
          <a:stretch>
            <a:fillRect/>
          </a:stretch>
        </p:blipFill>
        <p:spPr bwMode="auto">
          <a:xfrm>
            <a:off x="0" y="683568"/>
            <a:ext cx="6858000" cy="4283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5105400"/>
            <a:ext cx="5653087" cy="378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九、你发现经历不适是通往成功唯一的</a:t>
            </a:r>
            <a:r>
              <a:rPr lang="zh-CN" altLang="en-US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路</a:t>
            </a:r>
            <a:endParaRPr lang="en-US" altLang="zh-CN" sz="2400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一段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时间后，你发现生命中有价值的东西总是和不适相联系，二者经常相互依存。短期的不适会给你带来长期的提升与成功。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就我的个人经验而言，大部分令我自豪的成绩都始于踏出我的舒适区。事实是，我们想要的东西需要付出努力和坚持，别指望从简单而平庸的事上能够获得巨大的成就感和满足感。如果一件事吓到你了，那是个好兆头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QQ截图20160303161841.png"/>
          <p:cNvPicPr>
            <a:picLocks noChangeAspect="1"/>
          </p:cNvPicPr>
          <p:nvPr/>
        </p:nvPicPr>
        <p:blipFill>
          <a:blip r:embed="rId2" cstate="print"/>
          <a:srcRect t="5333" b="2000"/>
          <a:stretch>
            <a:fillRect/>
          </a:stretch>
        </p:blipFill>
        <p:spPr bwMode="auto">
          <a:xfrm>
            <a:off x="0" y="683568"/>
            <a:ext cx="6858000" cy="404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857750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十、你开始激励身边的人</a:t>
            </a: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当你的态度发生了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360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度的大转变，人们会开始仔细端详你，并因你的成果而备受鼓舞。他们会明白平凡与杰出之间只差了一个选择，而这一切与命运无关。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即使一开始有人打击你，无视他们就好了，因为当你越来越坚持自己的规则，你将不再需要他人的赞同。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迟早，当初唱反调的那些家伙要么会被你的成就震惊，开始转变想法，要么便从此杳无音信。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67e83a8d5583f2b6e93a35d6ee0844f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576"/>
            <a:ext cx="6858000" cy="465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92696" y="5796136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让生活容易一点，远离那些负能量，为自己通往成功的道路扫除一个潜在的障碍。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假如你拥抱了不适，那么你一定会拥有这样的体验：当身边的人开始纷纷谈论你的改变，谈论你如何影响了他们的人生时，那种感觉真的美妙而不可思议。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3568"/>
            <a:ext cx="6858000" cy="532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52736" y="630019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568"/>
            <a:ext cx="685800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20688" y="5436096"/>
            <a:ext cx="5653087" cy="310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一、你开始飞速成长</a:t>
            </a: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当你完全走出舒适区时，就是你开始以惊人速度成长的时候。只有经历不适才能创造不凡，通过不断地审视自己，你会不断提高并学到新的东西。每一个变化都激励你继续前行。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这是一个雪球效应：最开始只想改变一点的想法终将变成不断成长的深切渴望，随着时间推移，你会发现自己的人生已经发生了翻天覆地的变化。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0303bann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83568"/>
            <a:ext cx="6857999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92696" y="5868144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二、你变得喜欢挑战自己</a:t>
            </a: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起初每个挑战看起来都艰难万分，但当你终于通过了挑战、可以应付生活抛给你的任何问题时，你会意识到你究竟有多强大，而你需要做的一切只是接受不适感而已。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83568"/>
            <a:ext cx="6858001" cy="500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20688" y="5868144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一旦踏出舒适区，了解了这么做将获得的惊人结果后，你将渴望更多的突破。对我来说，洗凉水澡就是一个很好的例子。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一开始我觉得这样做非常不舒服，只想赶快洗完。但我同时感受到了一种满足感，这种感觉甚至超过了最初的恐惧和反感。一段时间以后，负面情绪就完全不见了，只剩下坚持洗冷水澡给我带来的兴奋万分。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eff4d8683699a725bec8f4eec301_506_338.jpg"/>
          <p:cNvPicPr>
            <a:picLocks noChangeAspect="1"/>
          </p:cNvPicPr>
          <p:nvPr/>
        </p:nvPicPr>
        <p:blipFill>
          <a:blip r:embed="rId2" cstate="print"/>
          <a:srcRect b="2516"/>
          <a:stretch>
            <a:fillRect/>
          </a:stretch>
        </p:blipFill>
        <p:spPr bwMode="auto">
          <a:xfrm>
            <a:off x="0" y="683568"/>
            <a:ext cx="6858000" cy="442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92696" y="5292080"/>
            <a:ext cx="565308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三、你发现你害怕的事不会发生</a:t>
            </a: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大脑总是喜欢找出一堆貌似可信的理由，它深谙此道，以至于经常让我相信有些事我就是做不来。而事实是，你对改变所产生的恐惧从来都子虚乌有，这可不是一句套话。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如果不训练你的大脑为你工作，它只会反其道而行之。结果就是，你的脑袋里蹦出无数个借口，麻痹你无法获得成长。迟早有一天，你会决定采取行动、忽略这些噪音。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330514-1409151AR0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568"/>
            <a:ext cx="6858000" cy="471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92696" y="5868144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到那时你会意识到你一直低估了自己的能力，却又高估了可能的困难。曾经不可能的事情如今不仅变成了可能，甚至还让你感到无比愉悦。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无论你现在的目标是什么，那个被你一拖再拖的目标，别听脑海里那个拖你后腿的声音，立刻开始行动，就是今天。我向你保证，结果会让你大吃一惊！ 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40106102524744.jpg"/>
          <p:cNvPicPr>
            <a:picLocks noChangeAspect="1"/>
          </p:cNvPicPr>
          <p:nvPr/>
        </p:nvPicPr>
        <p:blipFill>
          <a:blip r:embed="rId2" cstate="print"/>
          <a:srcRect b="19051"/>
          <a:stretch>
            <a:fillRect/>
          </a:stretch>
        </p:blipFill>
        <p:spPr bwMode="auto">
          <a:xfrm>
            <a:off x="0" y="683568"/>
            <a:ext cx="685800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786313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四、你感到兴奋而不是遗憾</a:t>
            </a: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舒服安逸得过一生可不怎么激动人心，白天时可能一切都显得美好而温暖，但当夜幕降临，你躺在床上思忖着又一天过去了，而你离你的梦想还是那么远，瞬间一阵苦涩掠过心头。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幸运的是，你有另一个选项，就从踏出舒适区开始。每一天你都致力于向着目标前进，即使一小步，也是了不起的成绩。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这一次，当白日将尽，你不会再受到遗憾和烦恼的侵扰，相反，你会感到不可思议并期待着第二天的征途。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5263a2de303be.jpg_640x452.jpg"/>
          <p:cNvPicPr>
            <a:picLocks noChangeAspect="1"/>
          </p:cNvPicPr>
          <p:nvPr/>
        </p:nvPicPr>
        <p:blipFill>
          <a:blip r:embed="rId2" cstate="print"/>
          <a:srcRect t="17560"/>
          <a:stretch>
            <a:fillRect/>
          </a:stretch>
        </p:blipFill>
        <p:spPr bwMode="auto">
          <a:xfrm>
            <a:off x="0" y="683568"/>
            <a:ext cx="6858000" cy="416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5000625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五、你觉得以前的自己很可笑</a:t>
            </a: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你在这条路上走得越远，就越觉得过去的自己可笑。你会发现曾经的那些借口和问题都是凭空捏造、荒谬至极的，现在的你再也不惧怕任何挑战与失败。你时刻准备着陷入困境，而这已不再是模不去做某件事的理由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踏上自我成长的旅程，我终于明白今日的挣扎将成为明日大笑的理由，这完全取决于你的态度。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同一个问题或挑战，可以令你如临大敌，也可以是小菜一碟，只有你说了算。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12589818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568"/>
            <a:ext cx="6858000" cy="473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5715000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六、你更了解你自己</a:t>
            </a: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时常自省会让你发现自己的长处和不足，每一个挑战都是一次新的人生经验，无论成功与否，你的生命都将因此而增色。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你不可能躺在沙发上、一边吃着玉米片一边看着最爱的电视剧，就能认识真正的自己。如果一件事是舒服而又安逸的，那它很可能对你的人生毫无价值，甚至可能更糟。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1522</Words>
  <Application>Microsoft Office PowerPoint</Application>
  <PresentationFormat>全屏显示(4:3)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Anyue</dc:creator>
  <cp:lastModifiedBy>jingyan</cp:lastModifiedBy>
  <cp:revision>73</cp:revision>
  <dcterms:created xsi:type="dcterms:W3CDTF">2016-01-07T05:29:33Z</dcterms:created>
  <dcterms:modified xsi:type="dcterms:W3CDTF">2016-03-24T07:03:24Z</dcterms:modified>
</cp:coreProperties>
</file>