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62" r:id="rId4"/>
    <p:sldId id="261" r:id="rId5"/>
    <p:sldId id="260" r:id="rId6"/>
    <p:sldId id="259" r:id="rId7"/>
    <p:sldId id="258" r:id="rId8"/>
    <p:sldId id="257" r:id="rId9"/>
    <p:sldId id="265" r:id="rId10"/>
    <p:sldId id="264" r:id="rId11"/>
    <p:sldId id="267" r:id="rId12"/>
    <p:sldId id="266" r:id="rId13"/>
    <p:sldId id="263" r:id="rId14"/>
    <p:sldId id="271" r:id="rId15"/>
    <p:sldId id="268" r:id="rId16"/>
    <p:sldId id="269" r:id="rId17"/>
    <p:sldId id="270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C1D7-A2D5-4BA7-A151-A16E75DEF13C}" type="datetimeFigureOut">
              <a:rPr lang="zh-CN" altLang="en-US" smtClean="0"/>
              <a:pPr/>
              <a:t>2016-3-18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4277-655F-463F-8BD2-784727D8C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1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95736" y="5517232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chemeClr val="accent6">
                    <a:lumMod val="50000"/>
                  </a:schemeClr>
                </a:solidFill>
                <a:latin typeface="方正舒体" pitchFamily="2" charset="-122"/>
                <a:ea typeface="方正舒体" pitchFamily="2" charset="-122"/>
              </a:rPr>
              <a:t>值得品味的话</a:t>
            </a:r>
            <a:endParaRPr lang="zh-CN" altLang="en-US" sz="6000" dirty="0">
              <a:solidFill>
                <a:schemeClr val="accent6">
                  <a:lumMod val="50000"/>
                </a:schemeClr>
              </a:solidFill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08625" y="3213100"/>
            <a:ext cx="3286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 Black" pitchFamily="34" charset="0"/>
                <a:ea typeface="华文琥珀" pitchFamily="2" charset="-122"/>
              </a:rPr>
              <a:t>AEM</a:t>
            </a:r>
            <a:r>
              <a:rPr lang="zh-CN" altLang="en-US" sz="3200" dirty="0">
                <a:solidFill>
                  <a:schemeClr val="bg1"/>
                </a:solidFill>
                <a:latin typeface="华文琥珀" pitchFamily="2" charset="-122"/>
                <a:ea typeface="华文琥珀" pitchFamily="2" charset="-122"/>
              </a:rPr>
              <a:t>周末分享</a:t>
            </a:r>
          </a:p>
          <a:p>
            <a:pPr algn="r"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华文琥珀" pitchFamily="2" charset="-122"/>
                <a:ea typeface="华文琥珀" pitchFamily="2" charset="-122"/>
              </a:rPr>
              <a:t>第  </a:t>
            </a:r>
            <a:r>
              <a:rPr lang="en-US" altLang="zh-CN" dirty="0" smtClean="0">
                <a:solidFill>
                  <a:schemeClr val="bg1"/>
                </a:solidFill>
                <a:latin typeface="华文琥珀" pitchFamily="2" charset="-122"/>
                <a:ea typeface="华文琥珀" pitchFamily="2" charset="-122"/>
              </a:rPr>
              <a:t>210</a:t>
            </a:r>
            <a:r>
              <a:rPr lang="zh-CN" altLang="en-US" dirty="0" smtClean="0">
                <a:solidFill>
                  <a:schemeClr val="bg1"/>
                </a:solidFill>
                <a:latin typeface="华文琥珀" pitchFamily="2" charset="-122"/>
                <a:ea typeface="华文琥珀" pitchFamily="2" charset="-122"/>
              </a:rPr>
              <a:t> 期</a:t>
            </a:r>
            <a:endParaRPr lang="zh-CN" altLang="en-US" dirty="0">
              <a:solidFill>
                <a:schemeClr val="bg1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67544" y="5373216"/>
            <a:ext cx="8064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学会快乐</a:t>
            </a:r>
          </a:p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没有人会为你的痛苦买单，心情是自己的，时刻提醒自己：我爱你！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37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11560" y="5517232"/>
            <a:ext cx="8064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</a:t>
            </a:r>
            <a:r>
              <a:rPr lang="zh-CN" altLang="zh-CN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自我欣赏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苹果最光辉的时刻，就是砸在牛顿头上，相信自己是最好的，说不准下一个被砸的就是你。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55576" y="5351223"/>
            <a:ext cx="75608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</a:t>
            </a:r>
            <a:r>
              <a:rPr lang="zh-CN" altLang="zh-CN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自己照顾自己</a:t>
            </a:r>
          </a:p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没有人会搀扶你一辈子，你总得为自己谋一个吃饭的本事。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9552" y="5229200"/>
            <a:ext cx="828092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学会对痛苦说拜拜</a:t>
            </a:r>
          </a:p>
          <a:p>
            <a:pPr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爱情使人忘记时间，时间也会使人忘记爱情，不要让太多的昨天占据你的今天，请相信：是你的不管你怎样任性他都不会离开你；失去的其实从未真正属于过你。</a:t>
            </a:r>
            <a:endParaRPr lang="zh-CN" altLang="zh-CN" sz="2000" dirty="0">
              <a:solidFill>
                <a:schemeClr val="bg2">
                  <a:lumMod val="10000"/>
                </a:schemeClr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39552" y="5157192"/>
            <a:ext cx="81369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</a:t>
            </a:r>
            <a:r>
              <a:rPr lang="zh-CN" altLang="zh-CN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淡看得失</a:t>
            </a:r>
          </a:p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 smtClean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这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世界上除了生命，其实没什么东西让你迷失自己，学会笑着承受，笑着对风风雨雨说：没什么了不起！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67544" y="5301208"/>
            <a:ext cx="835292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</a:t>
            </a:r>
            <a:r>
              <a:rPr lang="zh-CN" altLang="zh-CN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善良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/>
            </a:r>
            <a:b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3E3E3E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</a:b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善良是做人的基本，不要为了名利而失去本性。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11560" y="5085184"/>
            <a:ext cx="8064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</a:t>
            </a:r>
            <a:r>
              <a:rPr lang="zh-CN" altLang="en-US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宽容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 smtClean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女人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不是因为美丽而可爱，而是因为可爱才美丽，一点宽容会让别人感激一生。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11560" y="5517232"/>
            <a:ext cx="81003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学会高傲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 smtClean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女人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应该有一点清高的资本，这资本源于自己不懈的努力，记得时刻充实自己，永不放弃。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30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560" y="5445224"/>
            <a:ext cx="79208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学会坚强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我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爱你时，你才那么闪耀；我不爱你时，你什么都不是。这句话不但适用于爱情，也适用于人生。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539552" y="5445224"/>
            <a:ext cx="8136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学会</a:t>
            </a:r>
            <a:r>
              <a:rPr lang="zh-CN" altLang="en-US" sz="20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珍惜</a:t>
            </a:r>
          </a:p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dirty="0">
                <a:latin typeface="华文新魏" pitchFamily="2" charset="-122"/>
                <a:ea typeface="华文新魏" pitchFamily="2" charset="-122"/>
              </a:rPr>
              <a:t>人人都觉得永远很远，其实它可能短得你都看不见，珍惜你认为值得珍惜的，别让生命留下惋惜！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8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39552" y="5445224"/>
            <a:ext cx="8280920" cy="97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多想想自己的错，就会慢慢忘记别人的过，本没有对错</a:t>
            </a:r>
            <a:r>
              <a:rPr lang="zh-CN" altLang="zh-CN" sz="2000" dirty="0" smtClean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，只是立场不同，在谁的场要捧谁的场。</a:t>
            </a:r>
            <a:endParaRPr lang="zh-CN" altLang="en-US" sz="2000" dirty="0" smtClean="0">
              <a:solidFill>
                <a:schemeClr val="bg2">
                  <a:lumMod val="10000"/>
                </a:schemeClr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1760" y="4221088"/>
            <a:ext cx="4714875" cy="230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   </a:t>
            </a:r>
            <a:r>
              <a:rPr lang="zh-CN" altLang="en-US" sz="6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周末愉快！</a:t>
            </a:r>
          </a:p>
          <a:p>
            <a:pPr algn="ctr">
              <a:spcBef>
                <a:spcPct val="50000"/>
              </a:spcBef>
            </a:pPr>
            <a:r>
              <a:rPr lang="zh-CN" altLang="en-US" sz="36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共创  共进  共赢  共享</a:t>
            </a:r>
          </a:p>
          <a:p>
            <a:pPr algn="r">
              <a:spcBef>
                <a:spcPct val="50000"/>
              </a:spcBef>
            </a:pPr>
            <a:r>
              <a:rPr lang="en-US" altLang="zh-CN" sz="2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AEM</a:t>
            </a:r>
            <a:r>
              <a:rPr lang="zh-CN" altLang="en-US" sz="2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科技人力资源部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30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3568" y="5539225"/>
            <a:ext cx="7992888" cy="97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请你不要冒然评价我，你只知道我的名字，却不知道我的故事。你只是听闻我做了什么，却不知道我经历过什么。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79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11560" y="4941168"/>
            <a:ext cx="80648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一个真正强大的人，不会把太多心思花在取悦和亲附别人上面。所谓圈子、资源，都只是衍生品。最重要的是提高自己的内功。只有自己修炼好了，才会有别人来亲附。自己是梧桐，凤凰才会来栖；自己是大海，百川才来汇聚，花香自有蝶飞来。你只有到了那个层次，才会有相应的圈子，而不是倒过来。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55576" y="5445224"/>
            <a:ext cx="7416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没有人陪你走一辈子，所以你要乐在其中；没有人会帮你一辈子，所以你要建立强大的自我。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11560" y="5013176"/>
            <a:ext cx="813690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人生本就是一种感受。当爱你的人弃你而去，任你呼天抢地亦无济于事，生活本是聚散无常；当背后有人飞短流长，任你舌如莲花亦百口莫辩，世道本是起伏跌宕。得志时，好事如潮涨，失意后，皆似花落去。不要把自己看得太重，委屈了、无奈了、想哭了，这些都是你生命中不可或缺的一部分。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67544" y="530120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一个人总在仰望和羡慕着别人的幸福，一回头，却发现自己正被别人仰望和羡慕着。其实，每个人都是幸福的。只是，你的幸福，常常在别人眼里。幸福这座山，原本就没有顶、没有头。你要学会走走停停，看看山岚、赏赏虹霓、吹吹清风，心灵在放松中得到生活的满足。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8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55576" y="5301208"/>
            <a:ext cx="78488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幸福不会遗漏任何人，迟早有一天它会找到你。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人生就是这样充满了大起大合，你永远不会知道下一刻会发生什么，也不会明白命运为何这样待你。只有在你经历了人生种种变故之后，你才会褪尽了最初的浮华，以一种谦卑的姿态看待这个世界。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395536" y="5445224"/>
            <a:ext cx="8424936" cy="97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chemeClr val="bg2">
                    <a:lumMod val="10000"/>
                  </a:schemeClr>
                </a:solidFill>
                <a:latin typeface="华文新魏" pitchFamily="2" charset="-122"/>
                <a:ea typeface="华文新魏" pitchFamily="2" charset="-122"/>
              </a:rPr>
              <a:t>无论你今天怎么用力，明天的落叶还是会飘下来，世上有很多事是无法提前的，活在当下，正向提升。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3384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13" y="0"/>
            <a:ext cx="2452687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831</Words>
  <Application>Microsoft Office PowerPoint</Application>
  <PresentationFormat>全屏显示(4:3)</PresentationFormat>
  <Paragraphs>55</Paragraphs>
  <Slides>20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Company>AEMCHINA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jingyan</dc:creator>
  <cp:lastModifiedBy>jingyan</cp:lastModifiedBy>
  <cp:revision>32</cp:revision>
  <dcterms:created xsi:type="dcterms:W3CDTF">2016-03-04T02:07:52Z</dcterms:created>
  <dcterms:modified xsi:type="dcterms:W3CDTF">2016-03-18T00:38:27Z</dcterms:modified>
</cp:coreProperties>
</file>