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61" r:id="rId5"/>
    <p:sldId id="260" r:id="rId6"/>
    <p:sldId id="259" r:id="rId7"/>
    <p:sldId id="264" r:id="rId8"/>
    <p:sldId id="265" r:id="rId9"/>
    <p:sldId id="258" r:id="rId10"/>
    <p:sldId id="257" r:id="rId11"/>
    <p:sldId id="266" r:id="rId12"/>
    <p:sldId id="269" r:id="rId13"/>
    <p:sldId id="268" r:id="rId14"/>
    <p:sldId id="267" r:id="rId15"/>
    <p:sldId id="270" r:id="rId16"/>
    <p:sldId id="271" r:id="rId17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2FB9-79B1-47A6-9B6F-58C8B7F3F7A3}" type="datetimeFigureOut">
              <a:rPr lang="zh-CN" altLang="en-US" smtClean="0"/>
              <a:pPr/>
              <a:t>2016-3-10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A8F8-F35A-4BCB-8F66-FE7F44EE55C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78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5868144"/>
            <a:ext cx="596792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84984" y="788436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209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8600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gtimg.com/health/pics/hv1/121/187/1852/1204741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1411" cy="514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64704" y="5652120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职场的委屈也不是站得越高就会像空气一样稀薄。真正站得高走得远的人，反而都是比一般人更能消化委屈，也是比一般人吃了更多委屈的人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只不过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，在委屈面前，他们能更好地消化，将委屈转化为成长和进步的养料。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908720" y="5292080"/>
            <a:ext cx="53285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谁的职场不委屈？谁不是一边挨骂一边成长呢？仔细想来，哪次挨骂不是事出有因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？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虽然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每个事情在特殊的场合可能被穿上令人尴尬的“外衣”，但是绝大多数时候，本质和真相只有一个，那就是自身确实存在不足和缺失。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28396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wb.img1.xmtbang.com/wechatmsg/article/20140910/d5e2c6d232944dc2af5ac0668d6f2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076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92696" y="5508104"/>
            <a:ext cx="56166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有时候，委屈无非是自认为委屈了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委屈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，无非是觉得所谓的自尊被践踏了，觉得“人为刀俎”，而自己成了那案板上来不及挣扎的鱼肉；无非是因为觉得错的都是别人，自己是被冤枉的；无非是心太小，撑不起自己想凌驾于别人之上的野心。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980728" y="543609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当然，职场江湖中也不乏真委屈。如果是无意诋毁，何苦因为别人的错误自我惩罚？如果是恶意伤害，你又何苦自我苦闷，得逞了别人呢？所以，即便是真委屈，放下了，就依然内心无恙。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21196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hr.c114.net/picupload/2015/10/2%283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29634" cy="442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836712" y="5220072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在职场，如若觉得委屈之情经久不散，那你就败了。委屈了，难以释怀，逃离了，这是弱者的自我保护。委屈了，自我反思，改之，尽善尽美，这是强者的人生宣言。你若真无过，也无需辩解，一笑而过，继续轻装上阵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49999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8.ph.126.net/iXOC_tMGZei4_xClvOBUfg==/272608514946006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764704" y="5076056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        若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把用来体会委屈的时间用来自我反省和提升，那么受的委屈会越来越少。沉浸在委屈中难以自拔，那么将会与全世界为敌，与理想背道而驰。委屈是弱者逃避的最佳理由，却是强者的珍贵养料。</a:t>
            </a:r>
          </a:p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　　所以，世界那么大，一颗“玻璃心”，怎么走得远？怎么奔跑着追赶时间与梦想？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28396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2.sinaimg.cn/mw600/580987a2jw1e3zknu9nocj20cs08i74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3266" cy="48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0648" y="428396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24744" y="5508104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65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764704" y="6012160"/>
            <a:ext cx="5472608" cy="225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公司一个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90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后的男孩子辞了职之后过来跟我辞行。他是公司去年刚校招入司的一批培训生之一，身上具备了阳光、聪明、富有激情等优点。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8640" y="4860032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223" cy="514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620688" y="579613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在新人中，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HR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及很多老员工是相当看好他的。他一提出辞职，听闻的相关人员都极力挽留。但他铁了心地要离开，表情里有着一点毅然决然，甚至带着一些忿恨。“我实在受不了他的咆哮，”他说，“他像疯了一般当众骂我。太伤自尊了。”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71601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china-ef.com/news/201410/23/2014102312434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49467" cy="5148064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20688" y="5652120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印象中这不是一个见不得困难的男孩，也努力克服了许多困难，但在这件事情中却显得有点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"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玻璃心</a:t>
            </a: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"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受不了委屈是职场上的一个</a:t>
            </a:r>
            <a:r>
              <a:rPr lang="zh-CN" altLang="en-US" sz="2400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绊脚石，“太委屈”</a:t>
            </a:r>
            <a:r>
              <a:rPr lang="zh-CN" altLang="en-US" sz="24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成了很多职场新人心头难以排遣的一种情绪，久而久之就成了心头一根难以自拔的刺。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其实，谁的职场不委屈呢？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8640" y="471601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img0.imgtn.bdimg.com/it/u=1655229464,2284601620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563813" cy="20589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AutoShape 4" descr="http://img0.imgtn.bdimg.com/it/u=1655229464,2284601620&amp;fm=2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563813" cy="20589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36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矩形 4"/>
          <p:cNvSpPr/>
          <p:nvPr/>
        </p:nvSpPr>
        <p:spPr>
          <a:xfrm>
            <a:off x="548680" y="5652120"/>
            <a:ext cx="57606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在竞争激烈的职场中，对于我们这些在底层摸爬滚打的职场菜鸟，被骂简直就是家常便饭。身边的朋友、同事，包括我自己，没有在职场中挨过老板大骂的简直就像外星人。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我自己曾经历过一次刻骨铭心的挨骂。挨骂是源于我的一个疏忽，让竞争对手钻了空子。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0648" y="478802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9" cy="48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548680" y="5350728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挨骂后，我还是保持理智，立刻拿起电话沟通各个相关人员，准备不惜一切努力将不良后果扼杀在摇篮里。在沟通过程中，老板几次三番追到办公室责骂。在第二天早上五点多，问题解决之后，我向他汇报结果，他却淡淡地回复“知道了”，仿佛一切尽在掌握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2656" y="4355976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ire.cepin.com/UpLoad/2014-11-17/thumbnail_2014111706005236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508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/>
        </p:nvSpPr>
        <p:spPr>
          <a:xfrm>
            <a:off x="692696" y="630019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值得庆幸的是，老板及时发现了问题，我们避免了损失，被批评与避免损失相比，简直不值一提。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648" y="4788024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taopic.com/uploads/allimg/140827/240415-140RFG95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1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764704" y="536408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另有一位部门负责人在全省会议上做数据通报，被领导抓到不足，当众数落。从讲报告的逻辑到语言的表述，再到表格数据的呈现方式，均被一一纠错，其本人也被领导当众下了“能力低下”的结论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2656" y="428396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://img0.imgtn.bdimg.com/it/u=2154861537,124219539&amp;fm=11&amp;gp=0.jpg"/>
          <p:cNvSpPr>
            <a:spLocks noChangeAspect="1" noChangeArrowheads="1"/>
          </p:cNvSpPr>
          <p:nvPr/>
        </p:nvSpPr>
        <p:spPr bwMode="auto">
          <a:xfrm>
            <a:off x="63500" y="-136525"/>
            <a:ext cx="2563813" cy="1879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07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980728" y="5796136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但是会议过后，这位部门负责人依然面带淡定的微笑，自我调侃是“打不死的小强”，针对领导提出的每一个细节的批评，他都认真地做了改善。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60648" y="457200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919</Words>
  <Application>Microsoft Office PowerPoint</Application>
  <PresentationFormat>全屏显示(4:3)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24</cp:revision>
  <dcterms:created xsi:type="dcterms:W3CDTF">2015-11-24T03:08:46Z</dcterms:created>
  <dcterms:modified xsi:type="dcterms:W3CDTF">2016-03-10T06:29:01Z</dcterms:modified>
</cp:coreProperties>
</file>