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6858000" cy="9144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642F2-846A-4B30-90D7-484A54C4B83B}" type="datetimeFigureOut">
              <a:rPr lang="zh-CN" altLang="en-US"/>
              <a:pPr>
                <a:defRPr/>
              </a:pPr>
              <a:t>2016-2-25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4DB3A-DBB6-4E72-B002-819F14DD05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869C-73F6-4225-A24E-28C3EECF7977}" type="datetimeFigureOut">
              <a:rPr lang="zh-CN" altLang="en-US"/>
              <a:pPr>
                <a:defRPr/>
              </a:pPr>
              <a:t>2016-2-25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2C20F-7CE6-4CA5-98B4-A125FC31E4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86227-77CA-4FB7-A6F5-42AE0F750A5A}" type="datetimeFigureOut">
              <a:rPr lang="zh-CN" altLang="en-US"/>
              <a:pPr>
                <a:defRPr/>
              </a:pPr>
              <a:t>2016-2-25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1C587-9E6B-47EA-9788-1CEAC03E30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EA68-3FB4-4502-8F44-305BD2EA09E9}" type="datetimeFigureOut">
              <a:rPr lang="zh-CN" altLang="en-US"/>
              <a:pPr>
                <a:defRPr/>
              </a:pPr>
              <a:t>2016-2-25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65A4-824F-430A-ABA8-303CD459D6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FF0C-5887-4E14-AD4E-D0927A9FE51E}" type="datetimeFigureOut">
              <a:rPr lang="zh-CN" altLang="en-US"/>
              <a:pPr>
                <a:defRPr/>
              </a:pPr>
              <a:t>2016-2-25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7F63-9A76-4FBA-8DC1-4BA57397B1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6EC2D-06C4-4C7B-ACF3-752346A5F121}" type="datetimeFigureOut">
              <a:rPr lang="zh-CN" altLang="en-US"/>
              <a:pPr>
                <a:defRPr/>
              </a:pPr>
              <a:t>2016-2-25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B34E-FED7-4109-836B-016CBE8545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ADF1-6D61-428B-B378-403342A76A1D}" type="datetimeFigureOut">
              <a:rPr lang="zh-CN" altLang="en-US"/>
              <a:pPr>
                <a:defRPr/>
              </a:pPr>
              <a:t>2016-2-25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8398-5C5E-4DEC-812E-3345D9FF46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DB90-C029-4617-BD03-57E3E1C9C577}" type="datetimeFigureOut">
              <a:rPr lang="zh-CN" altLang="en-US"/>
              <a:pPr>
                <a:defRPr/>
              </a:pPr>
              <a:t>2016-2-25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33F4C-4F69-4732-8D81-05D65E8B21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B0B0D-1D47-4F13-B1D0-D89C7AF4068A}" type="datetimeFigureOut">
              <a:rPr lang="zh-CN" altLang="en-US"/>
              <a:pPr>
                <a:defRPr/>
              </a:pPr>
              <a:t>2016-2-25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5414-CF51-4957-B95F-C5657FAF1E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C0E2-4B7A-49D0-9D29-9F77388E21DF}" type="datetimeFigureOut">
              <a:rPr lang="zh-CN" altLang="en-US"/>
              <a:pPr>
                <a:defRPr/>
              </a:pPr>
              <a:t>2016-2-25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4D2C-EC6E-437C-B292-9C584C8E07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93207-07AB-4183-A2D5-48E709923DED}" type="datetimeFigureOut">
              <a:rPr lang="zh-CN" altLang="en-US"/>
              <a:pPr>
                <a:defRPr/>
              </a:pPr>
              <a:t>2016-2-25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1C2F-EE8B-445B-A135-6392B19533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7507CD5-F79A-43CC-98BF-282D35B1C53E}" type="datetimeFigureOut">
              <a:rPr lang="zh-CN" altLang="en-US"/>
              <a:pPr>
                <a:defRPr/>
              </a:pPr>
              <a:t>2016-2-25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CF4790-7B4F-4AEF-A407-6E3ABDC0D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3887"/>
            <a:ext cx="6858000" cy="5550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75656"/>
            <a:ext cx="6858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16832" y="7812360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207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320384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07904"/>
            <a:ext cx="6858000" cy="5432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20688" y="899592"/>
            <a:ext cx="5688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1.</a:t>
            </a:r>
            <a:r>
              <a:rPr lang="zh-CN" altLang="en-US" dirty="0" smtClean="0"/>
              <a:t>坚持这个习惯</a:t>
            </a:r>
            <a:r>
              <a:rPr lang="en-US" altLang="zh-CN" dirty="0" smtClean="0"/>
              <a:t>21</a:t>
            </a:r>
            <a:r>
              <a:rPr lang="zh-CN" altLang="en-US" dirty="0" smtClean="0"/>
              <a:t>天；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2.</a:t>
            </a:r>
            <a:r>
              <a:rPr lang="zh-CN" altLang="en-US" dirty="0" smtClean="0"/>
              <a:t>清楚了解新习惯带来的好处，感性的鼓励远比理性的强迫有动力；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3.</a:t>
            </a:r>
            <a:r>
              <a:rPr lang="zh-CN" altLang="en-US" dirty="0" smtClean="0"/>
              <a:t>远离那些可能再次触发你旧习惯的地方；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4.</a:t>
            </a:r>
            <a:r>
              <a:rPr lang="zh-CN" altLang="en-US" dirty="0" smtClean="0"/>
              <a:t>一步步做起，循序渐进，不要指望一次全部改变；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5.</a:t>
            </a:r>
            <a:r>
              <a:rPr lang="zh-CN" altLang="en-US" dirty="0" smtClean="0"/>
              <a:t>将你的</a:t>
            </a:r>
            <a:r>
              <a:rPr lang="en-US" altLang="zh-CN" dirty="0" smtClean="0"/>
              <a:t>21</a:t>
            </a:r>
            <a:r>
              <a:rPr lang="zh-CN" altLang="en-US" dirty="0" smtClean="0"/>
              <a:t>天记录下来。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04664" y="395536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“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21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天”好习惯培养法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12976" y="38519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07904"/>
            <a:ext cx="6858000" cy="5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12976" y="37799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24744" y="89959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j.sinaimg.cn/2012/0607/U5322P911DT20120607111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3888"/>
            <a:ext cx="6858000" cy="558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476672" y="1043608"/>
            <a:ext cx="597666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不管睡多久，起床后一样哈欠连天；总是焦躁易怒；也许还有恼人的肥胖伴随着你。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但你身边也有这样一群人：他们时刻精力充沛，积极高效，能井井有条地处理各项工作；更重要的是，他们往往都有着不错的身材。</a:t>
            </a:r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67050" y="3707904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35896"/>
            <a:ext cx="6858000" cy="550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76672" y="1187624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你有没有发现你们之间的区别？</a:t>
            </a:r>
          </a:p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在你抱着肥皂剧或游戏，不“奋斗”到</a:t>
            </a:r>
            <a:r>
              <a:rPr lang="en-US" altLang="zh-CN" dirty="0" smtClean="0"/>
              <a:t>12</a:t>
            </a:r>
            <a:r>
              <a:rPr lang="zh-CN" altLang="en-US" dirty="0" smtClean="0"/>
              <a:t>点都舍不得休息时，他们也许正在睡前阅读，给自己精神充电。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在你每天手忙脚乱地洗漱，怕迟到甚至来不及吃早饭时，他们已经晨练洗漱完毕，悠然开始了一天的 工作。</a:t>
            </a:r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67050" y="3707904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ekimmigration.com/uploads/allimg/140811/4-140Q11001064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7944"/>
            <a:ext cx="6858000" cy="507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76672" y="1331640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哈佛有一个著名的理论：人的差别在于业余时间。每天抽出</a:t>
            </a:r>
            <a:r>
              <a:rPr lang="en-US" altLang="zh-CN" dirty="0" smtClean="0"/>
              <a:t>1</a:t>
            </a:r>
            <a:r>
              <a:rPr lang="zh-CN" altLang="en-US" dirty="0" smtClean="0"/>
              <a:t>小时的时间用来运动、阅读或思考，你会发现，你的生活正在发生改变。</a:t>
            </a:r>
            <a:endParaRPr lang="en-US" altLang="zh-CN" dirty="0" smtClean="0"/>
          </a:p>
          <a:p>
            <a:endParaRPr lang="zh-CN" altLang="en-US" dirty="0" smtClean="0"/>
          </a:p>
          <a:p>
            <a:r>
              <a:rPr lang="zh-CN" altLang="en-US" dirty="0" smtClean="0"/>
              <a:t>人是习惯动物，</a:t>
            </a:r>
            <a:r>
              <a:rPr lang="en-US" altLang="zh-CN" dirty="0" smtClean="0"/>
              <a:t>95%</a:t>
            </a:r>
            <a:r>
              <a:rPr lang="zh-CN" altLang="en-US" dirty="0" smtClean="0"/>
              <a:t>的行为，是通过习惯而养成的。“累觉不爱”的你与“精力充沛”的他，你们之间的距离也许只有</a:t>
            </a:r>
            <a:r>
              <a:rPr lang="en-US" altLang="zh-CN" b="1" dirty="0"/>
              <a:t>21</a:t>
            </a:r>
            <a:r>
              <a:rPr lang="zh-CN" altLang="en-US" b="1" dirty="0"/>
              <a:t>天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67050" y="3707904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07904"/>
            <a:ext cx="6858000" cy="5435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548680" y="611560"/>
            <a:ext cx="5832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为什么是</a:t>
            </a:r>
            <a:r>
              <a:rPr lang="en-US" altLang="zh-CN" dirty="0" smtClean="0"/>
              <a:t>21</a:t>
            </a:r>
            <a:r>
              <a:rPr lang="zh-CN" altLang="en-US" dirty="0" smtClean="0"/>
              <a:t>天？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据研究，人的行为暗示经过</a:t>
            </a:r>
            <a:r>
              <a:rPr lang="en-US" altLang="zh-CN" dirty="0" smtClean="0"/>
              <a:t>21</a:t>
            </a:r>
            <a:r>
              <a:rPr lang="zh-CN" altLang="en-US" dirty="0" smtClean="0"/>
              <a:t>天以上的重复会形成习惯。也就是说，</a:t>
            </a:r>
            <a:r>
              <a:rPr lang="zh-CN" altLang="en-US" b="1" dirty="0"/>
              <a:t>养成一个好习惯，也许只需要</a:t>
            </a:r>
            <a:r>
              <a:rPr lang="en-US" altLang="zh-CN" b="1" dirty="0"/>
              <a:t>21</a:t>
            </a:r>
            <a:r>
              <a:rPr lang="zh-CN" altLang="en-US" b="1" dirty="0"/>
              <a:t>天</a:t>
            </a:r>
            <a:r>
              <a:rPr lang="zh-CN" altLang="en-US" dirty="0" smtClean="0"/>
              <a:t>。</a:t>
            </a:r>
          </a:p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b="1" dirty="0" smtClean="0"/>
              <a:t>每</a:t>
            </a:r>
            <a:r>
              <a:rPr lang="zh-CN" altLang="en-US" b="1" dirty="0"/>
              <a:t>天花</a:t>
            </a:r>
            <a:r>
              <a:rPr lang="en-US" altLang="zh-CN" b="1" dirty="0"/>
              <a:t>1</a:t>
            </a:r>
            <a:r>
              <a:rPr lang="zh-CN" altLang="en-US" b="1" dirty="0"/>
              <a:t>小时运动，坚持</a:t>
            </a:r>
            <a:r>
              <a:rPr lang="en-US" altLang="zh-CN" b="1" dirty="0"/>
              <a:t>21</a:t>
            </a:r>
            <a:r>
              <a:rPr lang="zh-CN" altLang="en-US" b="1" dirty="0"/>
              <a:t>天，它会成为如抬手看表一样自然的习惯。</a:t>
            </a:r>
            <a:r>
              <a:rPr lang="zh-CN" altLang="en-US" dirty="0" smtClean="0"/>
              <a:t>运动改变的，也远不止你的身材。它还会带给你规律的生活、健康的饮食、乐观的态度与坚韧的性格。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11066" y="38018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35896"/>
            <a:ext cx="6858000" cy="551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92696" y="899592"/>
            <a:ext cx="5472608" cy="1285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你是准备虚度无聊的人生，还是享受充实的生活？如果选择后者，那就从现在开始，并一天天坚持下去，</a:t>
            </a:r>
            <a:r>
              <a:rPr lang="en-US" altLang="zh-CN" dirty="0" smtClean="0"/>
              <a:t>21</a:t>
            </a:r>
            <a:r>
              <a:rPr lang="zh-CN" altLang="en-US" dirty="0" smtClean="0"/>
              <a:t>天后，你会有意外的收获！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08720" y="255577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21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天的三个必经阶段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11066" y="38018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photos.tuchong.com/46581/f/2265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95936"/>
            <a:ext cx="6858000" cy="514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04664" y="539552"/>
            <a:ext cx="5904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刻意、不自然第一阶段第</a:t>
            </a:r>
            <a:r>
              <a:rPr lang="en-US" altLang="zh-CN" b="1" dirty="0">
                <a:solidFill>
                  <a:srgbClr val="FF0000"/>
                </a:solidFill>
              </a:rPr>
              <a:t>1-7</a:t>
            </a:r>
            <a:r>
              <a:rPr lang="zh-CN" altLang="en-US" b="1" dirty="0" smtClean="0">
                <a:solidFill>
                  <a:srgbClr val="FF0000"/>
                </a:solidFill>
              </a:rPr>
              <a:t>天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zh-CN" altLang="en-US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这个阶段你必须不时提醒自己注意改变，并刻意要求自己。因为一不留意，你的坏毛病（比如懒惰、爱抱怨）就会浮出水面，让你回到从前。在提醒、要求自己的同时，也许会感到很不自然、不舒服，但不用担心，这些感觉都是正常的。</a:t>
            </a:r>
            <a:br>
              <a:rPr lang="zh-CN" altLang="en-US" dirty="0" smtClean="0"/>
            </a:br>
            <a:endParaRPr lang="zh-CN" altLang="en-US" dirty="0" smtClean="0"/>
          </a:p>
          <a:p>
            <a:r>
              <a:rPr lang="zh-CN" altLang="en-US" dirty="0" smtClean="0"/>
              <a:t>对于健身来说也是一样。刚开始，你会生疏而刻意地去完成每一个动作，体验到运动带来的酸痛感。你会感觉很难很累，这时更需要提醒自己坚持，因为坚持，就成功了一半。</a:t>
            </a:r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12976" y="413995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http://img0.imgtn.bdimg.com/it/u=288891492,2394433344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20" y="4067944"/>
            <a:ext cx="6891820" cy="507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20688" y="971600"/>
            <a:ext cx="5688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刻意、自然第二阶段第</a:t>
            </a:r>
            <a:r>
              <a:rPr lang="en-US" altLang="zh-CN" b="1" dirty="0">
                <a:solidFill>
                  <a:srgbClr val="FF0000"/>
                </a:solidFill>
              </a:rPr>
              <a:t>8-14</a:t>
            </a:r>
            <a:r>
              <a:rPr lang="zh-CN" altLang="en-US" b="1" dirty="0" smtClean="0">
                <a:solidFill>
                  <a:srgbClr val="FF0000"/>
                </a:solidFill>
              </a:rPr>
              <a:t>天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zh-CN" altLang="en-US" dirty="0" smtClean="0"/>
          </a:p>
          <a:p>
            <a:r>
              <a:rPr lang="zh-CN" altLang="en-US" dirty="0" smtClean="0"/>
              <a:t>经过一周的刻意要求，你已经觉得比较自然、舒服了，但还是不要大意，因为一不留神，你的坏情绪们还会再来“诱惑”你，千万不要因为它们而半途而废。</a:t>
            </a:r>
            <a:br>
              <a:rPr lang="zh-CN" altLang="en-US" dirty="0" smtClean="0"/>
            </a:br>
            <a:endParaRPr lang="zh-CN" altLang="en-US" dirty="0" smtClean="0"/>
          </a:p>
          <a:p>
            <a:r>
              <a:rPr lang="zh-CN" altLang="en-US" dirty="0" smtClean="0"/>
              <a:t>这阶段，对动作已经不再陌生，认真体验每次训练的不同最为关键。体会每一个动作的呼吸、快慢，深度学习一些关键动作的关隘，让自己的训练更加高效完整。</a:t>
            </a:r>
            <a:endParaRPr lang="zh-CN" alt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12976" y="413995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39952"/>
            <a:ext cx="6858000" cy="500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32656" y="827584"/>
            <a:ext cx="6192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不刻意、自然第三阶段第</a:t>
            </a:r>
            <a:r>
              <a:rPr lang="en-US" altLang="zh-CN" b="1" dirty="0">
                <a:solidFill>
                  <a:srgbClr val="FF0000"/>
                </a:solidFill>
              </a:rPr>
              <a:t>15-21</a:t>
            </a:r>
            <a:r>
              <a:rPr lang="zh-CN" altLang="en-US" b="1" dirty="0" smtClean="0">
                <a:solidFill>
                  <a:srgbClr val="FF0000"/>
                </a:solidFill>
              </a:rPr>
              <a:t>天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zh-CN" altLang="en-US" dirty="0" smtClean="0"/>
          </a:p>
          <a:p>
            <a:r>
              <a:rPr lang="zh-CN" altLang="en-US" dirty="0" smtClean="0"/>
              <a:t>这一阶段被称为“习惯性的稳定期”。它会使新习惯成为你生命的一部分。在这个阶段，你已经不必刻意要求自己，新习惯已经像你抬手看表一样自然了。</a:t>
            </a:r>
          </a:p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一旦跨入这个阶段，你会发现自己的改变。看着自己打卡一步步走来，终于要达到一个小的里程碑，健身已成为你生活中的一个有机的组成部分。运动带来的酸痛感与改变带来的成就感陪伴着你，让你越发自信，也越来越喜欢镜子前全新的自己！</a:t>
            </a:r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12976" y="423386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你与改变，也许只差了21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你与改变，也许只差了21天</Template>
  <TotalTime>268</TotalTime>
  <Words>537</Words>
  <Application>Microsoft Office PowerPoint</Application>
  <PresentationFormat>全屏显示(4:3)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你与改变，也许只差了21天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21</cp:revision>
  <dcterms:created xsi:type="dcterms:W3CDTF">2015-11-20T05:15:11Z</dcterms:created>
  <dcterms:modified xsi:type="dcterms:W3CDTF">2016-02-25T07:51:35Z</dcterms:modified>
</cp:coreProperties>
</file>