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6859588" cy="9145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 autoAdjust="0"/>
    <p:restoredTop sz="94660"/>
  </p:normalViewPr>
  <p:slideViewPr>
    <p:cSldViewPr>
      <p:cViewPr varScale="1">
        <p:scale>
          <a:sx n="63" d="100"/>
          <a:sy n="63" d="100"/>
        </p:scale>
        <p:origin x="-2382" y="-102"/>
      </p:cViewPr>
      <p:guideLst>
        <p:guide orient="horz" pos="2881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469" y="2841061"/>
            <a:ext cx="5830650" cy="196037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938" y="5182500"/>
            <a:ext cx="4801712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3201" y="366248"/>
            <a:ext cx="1543407" cy="7803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80" y="366248"/>
            <a:ext cx="4515895" cy="7803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0" y="5876888"/>
            <a:ext cx="5830650" cy="1816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860" y="3876291"/>
            <a:ext cx="5830650" cy="20005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80" y="2133971"/>
            <a:ext cx="3029651" cy="6035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957" y="2133971"/>
            <a:ext cx="3029651" cy="6035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79" y="2047173"/>
            <a:ext cx="303084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79" y="2900337"/>
            <a:ext cx="303084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4576" y="2047173"/>
            <a:ext cx="303203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4576" y="2900337"/>
            <a:ext cx="303203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80" y="364130"/>
            <a:ext cx="2256757" cy="1549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908" y="364131"/>
            <a:ext cx="3834700" cy="780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80" y="1913800"/>
            <a:ext cx="2256757" cy="6255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527" y="6401912"/>
            <a:ext cx="4115753" cy="7557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527" y="817175"/>
            <a:ext cx="4115753" cy="5487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527" y="7157693"/>
            <a:ext cx="4115753" cy="1073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80" y="366247"/>
            <a:ext cx="6173629" cy="152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80" y="2133971"/>
            <a:ext cx="6173629" cy="603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79" y="8476606"/>
            <a:ext cx="1600571" cy="486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693" y="8476606"/>
            <a:ext cx="2172203" cy="486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6038" y="8476606"/>
            <a:ext cx="1600571" cy="486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4362"/>
            <a:ext cx="6859588" cy="565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25538" y="6372994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14</a:t>
            </a:r>
            <a:r>
              <a:rPr lang="zh-CN" altLang="en-US" sz="4400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个生活小贴士</a:t>
            </a:r>
            <a:endParaRPr lang="en-US" altLang="zh-CN" sz="4400" dirty="0" smtClean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希望你活得更快乐</a:t>
            </a:r>
            <a:endParaRPr lang="zh-CN" altLang="en-US" sz="4400" dirty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41762" y="363669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00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06" y="5436890"/>
            <a:ext cx="539854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9589" cy="500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546" y="5508898"/>
            <a:ext cx="45035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496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514" y="5436890"/>
            <a:ext cx="5112568" cy="27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0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06" y="5508898"/>
            <a:ext cx="52293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9589" cy="493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66" y="5436890"/>
            <a:ext cx="605297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00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514" y="5436890"/>
            <a:ext cx="5400600" cy="289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0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90" y="5364882"/>
            <a:ext cx="5505842" cy="29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354"/>
            <a:ext cx="6859588" cy="542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2736" y="63001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29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90" y="5508898"/>
            <a:ext cx="5472608" cy="30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5362" cy="50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98" y="5652913"/>
            <a:ext cx="5472608" cy="25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9588" cy="50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82" y="5436890"/>
            <a:ext cx="56668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9588" cy="50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514" y="5652914"/>
            <a:ext cx="528154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5421" cy="514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74" y="5508898"/>
            <a:ext cx="58763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29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66" y="5364882"/>
            <a:ext cx="6028009" cy="345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4225" cy="486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58" y="5220866"/>
            <a:ext cx="610217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478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90" y="5220866"/>
            <a:ext cx="54781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030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84</Words>
  <Application>Microsoft Office PowerPoint</Application>
  <PresentationFormat>自定义</PresentationFormat>
  <Paragraphs>24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马俊超</dc:creator>
  <cp:lastModifiedBy>jingyan</cp:lastModifiedBy>
  <cp:revision>21</cp:revision>
  <dcterms:created xsi:type="dcterms:W3CDTF">2016-01-28T09:02:01Z</dcterms:created>
  <dcterms:modified xsi:type="dcterms:W3CDTF">2016-02-19T01:48:33Z</dcterms:modified>
</cp:coreProperties>
</file>