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6" r:id="rId6"/>
    <p:sldId id="272" r:id="rId7"/>
    <p:sldId id="273" r:id="rId8"/>
    <p:sldId id="274" r:id="rId9"/>
    <p:sldId id="275" r:id="rId10"/>
    <p:sldId id="277" r:id="rId11"/>
    <p:sldId id="278" r:id="rId12"/>
    <p:sldId id="279" r:id="rId13"/>
  </p:sldIdLst>
  <p:sldSz cx="6858000" cy="9144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23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8E3B-1D6D-45D0-A7E0-7F5C9D150F8F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C55F-6FC9-4A58-B57F-E558E248F4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4BEBD-5A3A-4A87-B7FC-2EBF9EDBEF59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DAC4-824E-498E-B96C-E91B9DAC2C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B884-0835-48E8-8BD7-9B4CFB3E447B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ED2F8-C64F-47CC-A246-10E3156CF1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D2E0-C42B-46F1-BEE4-626FA514A271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C5A71-82AC-4915-B8CD-3E6C03F5EC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5A56-DCDD-4CB3-89FE-B6E94602355B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C485-9071-44E9-8763-11DA5589DF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4DE8-CF07-46E5-AF67-451BE427FC1C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27B75-7530-4071-ADB0-41E916E5DE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F270E-C8F0-49DE-8A30-B825BF8F0D2F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F0D4-8191-45B6-8040-F98FAACD8A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5AD48-81FA-4660-AD2B-C4733197A23C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79EB2-C062-4193-BDEF-7FD888B53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4079-5ED1-44D8-A15D-A9B491CFE39D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2DC77-4530-4631-93B1-861DFBE687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5C449-F896-4272-8F2C-905C52AAA72D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4CA1C-7CA2-4665-B985-2CA4B3BD4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6960-2EB4-49D8-8CB0-A3062C8FBF3A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8471E-A918-49D7-8638-3D9F6A4688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FA1501-75ED-4279-9FC7-8105C59BB717}" type="datetimeFigureOut">
              <a:rPr lang="zh-CN" altLang="en-US"/>
              <a:pPr>
                <a:defRPr/>
              </a:pPr>
              <a:t>2016-2-4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A1A4A36-9F4F-4336-8824-6714DA5BB8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hecke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3027" cy="529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255" y="5868144"/>
            <a:ext cx="551906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780928" y="3995936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205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499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124744" y="5580112"/>
            <a:ext cx="4896544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我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希望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远游之日无牵挂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，居家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之时无妄思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行无羁，思无邪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43170" cy="4427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484784" y="4860032"/>
            <a:ext cx="4005064" cy="336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我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希望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长河悠远，岁月无痕，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大地不老，阳光普照。 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 2015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，再见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华文新魏" pitchFamily="2" charset="-122"/>
                <a:ea typeface="华文新魏" pitchFamily="2" charset="-122"/>
              </a:rPr>
              <a:t>2016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，来了</a:t>
            </a:r>
            <a:endParaRPr lang="en-US" altLang="zh-CN" sz="24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新的一年，你会希望什么？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3.douban.com/view/note/large/public/p30987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594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60648" y="251520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52736" y="630019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7686" cy="507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196752" y="5724128"/>
            <a:ext cx="4824536" cy="225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我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希望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太阳升起之时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我与大地上的万物一起苏醒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平静地生长，风调雨顺，安详宁静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75187" cy="471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484784" y="5436096"/>
            <a:ext cx="4104456" cy="2809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我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希望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蓝天之下，有清风掠过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沉重的身体变得轻灵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每一次呼吸，都幻化成云朵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千姿百态，随心所欲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500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628800" y="5076056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 我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希望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在自己熟悉的城市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无论走到哪个角落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一公里内都有我的朋友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敲响每一扇房门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都会有热情的笑脸相迎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700808" y="5364088"/>
            <a:ext cx="3816424" cy="225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 我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希望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一生都有朋友相伴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喜乐有分享，冷暖有相知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同量天地宽，共度日月长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493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340768" y="5652120"/>
            <a:ext cx="4320480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我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希望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相知者能相爱，相爱者能相知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有相怨，无相恨，人间太平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68915" cy="4860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908720" y="5148064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我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希望 </a:t>
            </a: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老者慈善从容，幼者聪颖无忧 </a:t>
            </a: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少年有理想，壮年有担当，老年有所归 </a:t>
            </a:r>
          </a:p>
          <a:p>
            <a:pPr algn="ctr"/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 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我希望 </a:t>
            </a: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得意者不嚣张，失意者不猥琐 </a:t>
            </a: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有钱人不跋扈，没钱人不落魄 </a:t>
            </a: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成功者有天地，失败者有退路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78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1484784" y="5508104"/>
            <a:ext cx="4176464" cy="207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我希望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睡眠深沉，在幽长的甜黑之乡 </a:t>
            </a: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换骨脱胎，重新生长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858001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/>
          <p:nvPr/>
        </p:nvSpPr>
        <p:spPr>
          <a:xfrm>
            <a:off x="980728" y="5292080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我</a:t>
            </a:r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希望 </a:t>
            </a: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人们衣食无忧的同时，更能内心无忧 </a:t>
            </a: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生活脱贫，精神脱困 </a:t>
            </a:r>
          </a:p>
          <a:p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我希望 </a:t>
            </a: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有朋自远方来，岁月不改其性 </a:t>
            </a:r>
          </a:p>
          <a:p>
            <a:pPr algn="ctr"/>
            <a:r>
              <a:rPr lang="zh-CN" altLang="en-US" sz="2400" dirty="0">
                <a:latin typeface="华文新魏" pitchFamily="2" charset="-122"/>
                <a:ea typeface="华文新魏" pitchFamily="2" charset="-122"/>
              </a:rPr>
              <a:t>红尘不染其心，倾心畅谈，大杯痛饮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04664" y="8604448"/>
            <a:ext cx="3790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2015再见了，2016我希望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2015再见了，2016我希望</Template>
  <TotalTime>257</TotalTime>
  <Words>346</Words>
  <Application>Microsoft Office PowerPoint</Application>
  <PresentationFormat>全屏显示(4:3)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2015再见了，2016我希望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15</cp:revision>
  <dcterms:created xsi:type="dcterms:W3CDTF">2016-01-13T05:47:13Z</dcterms:created>
  <dcterms:modified xsi:type="dcterms:W3CDTF">2016-02-04T01:20:28Z</dcterms:modified>
</cp:coreProperties>
</file>