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70" r:id="rId4"/>
    <p:sldId id="272" r:id="rId5"/>
    <p:sldId id="269" r:id="rId6"/>
    <p:sldId id="271" r:id="rId7"/>
    <p:sldId id="274" r:id="rId8"/>
    <p:sldId id="275" r:id="rId9"/>
    <p:sldId id="276" r:id="rId10"/>
    <p:sldId id="273" r:id="rId11"/>
    <p:sldId id="277" r:id="rId1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C907E-AC15-48D1-BA20-A0295A833E1D}" type="datetimeFigureOut">
              <a:rPr lang="zh-CN" altLang="en-US"/>
              <a:pPr>
                <a:defRPr/>
              </a:pPr>
              <a:t>2016-1-15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F58EB-FA27-48E4-9EA9-0EDDEDAC64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AA0AC-D49D-4012-934A-1B89832E50A8}" type="datetimeFigureOut">
              <a:rPr lang="zh-CN" altLang="en-US"/>
              <a:pPr>
                <a:defRPr/>
              </a:pPr>
              <a:t>2016-1-15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8619A-236F-4FB3-AD2F-DF1A4C9DFF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DA80A-DDB3-430E-BF3B-456CE3E885AC}" type="datetimeFigureOut">
              <a:rPr lang="zh-CN" altLang="en-US"/>
              <a:pPr>
                <a:defRPr/>
              </a:pPr>
              <a:t>2016-1-15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3BE78-8C87-4787-A064-7A78E6DAAF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FEAFA-E6BB-4E68-A4AB-95278E06D47D}" type="datetimeFigureOut">
              <a:rPr lang="zh-CN" altLang="en-US"/>
              <a:pPr>
                <a:defRPr/>
              </a:pPr>
              <a:t>2016-1-15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2B669-4390-424F-8ECF-650DF1603B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D8585-ACFB-4DA9-976C-9C691771BB6F}" type="datetimeFigureOut">
              <a:rPr lang="zh-CN" altLang="en-US"/>
              <a:pPr>
                <a:defRPr/>
              </a:pPr>
              <a:t>2016-1-15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30A7D-D7B5-4EC8-9AA6-58AFCA59C5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2C46E-0F18-440E-BE0D-4D265EC6BA8C}" type="datetimeFigureOut">
              <a:rPr lang="zh-CN" altLang="en-US"/>
              <a:pPr>
                <a:defRPr/>
              </a:pPr>
              <a:t>2016-1-15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4F923-A34C-4302-B75E-A7DFCE5D42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92ACF-0B78-45E7-9C44-249E31E6B6E5}" type="datetimeFigureOut">
              <a:rPr lang="zh-CN" altLang="en-US"/>
              <a:pPr>
                <a:defRPr/>
              </a:pPr>
              <a:t>2016-1-15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42525-222D-4B15-A4AC-4058C34B6F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91B95-469B-4376-8F17-2A27F26DEF5D}" type="datetimeFigureOut">
              <a:rPr lang="zh-CN" altLang="en-US"/>
              <a:pPr>
                <a:defRPr/>
              </a:pPr>
              <a:t>2016-1-15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E47B4-CB1D-42B0-861B-47E0CF165E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48F5F-3A73-4B5C-8330-A8172438F8AF}" type="datetimeFigureOut">
              <a:rPr lang="zh-CN" altLang="en-US"/>
              <a:pPr>
                <a:defRPr/>
              </a:pPr>
              <a:t>2016-1-15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52C65-3968-47E4-BD53-74A1F93523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55DBF-D561-4A7E-A922-81CBC1C6D9AA}" type="datetimeFigureOut">
              <a:rPr lang="zh-CN" altLang="en-US"/>
              <a:pPr>
                <a:defRPr/>
              </a:pPr>
              <a:t>2016-1-15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5586E-95E0-4A27-92CF-47FB41FC8E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22CE9-0709-4CC2-958D-1D590226D77D}" type="datetimeFigureOut">
              <a:rPr lang="zh-CN" altLang="en-US"/>
              <a:pPr>
                <a:defRPr/>
              </a:pPr>
              <a:t>2016-1-15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701A7-9CF6-49FF-9DDB-2D8EB5DCE8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8C1FDD4-54CF-44AB-A772-09ED9856596F}" type="datetimeFigureOut">
              <a:rPr lang="zh-CN" altLang="en-US"/>
              <a:pPr>
                <a:defRPr/>
              </a:pPr>
              <a:t>2016-1-15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02A6509-B37B-4EE9-984E-B3E6229717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6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87624" y="522920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华文行楷" pitchFamily="2" charset="-122"/>
                <a:ea typeface="华文行楷" pitchFamily="2" charset="-122"/>
              </a:rPr>
              <a:t>辞退你，与能力</a:t>
            </a:r>
            <a:r>
              <a:rPr lang="zh-CN" altLang="en-US" sz="5400" b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无关！</a:t>
            </a:r>
            <a:endParaRPr lang="zh-CN" altLang="en-US" sz="5400" b="1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80112" y="3356992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202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479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395536" y="4773841"/>
            <a:ext cx="8496944" cy="1895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规则九：把事做好的同时把人做好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从进入职场开始，就要把塑造自己的品牌作为一项重要的事来做。而把事做好是基本的，同时也要把人做好。把人做好更是一个人品牌塑造的重要条件，你在职场上的声誉会决定职场的长度和宽度。当然好人不是指长袖善舞、八面玲珑，而是人一定要学会承担责任，不去做有害他人和组织的事情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43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195736" y="4437112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tudy.lt181.com/upfiles/2012/3/634681854156797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611560" y="4725144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规则一：学会尊敬和服从上级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职场之所以会有上下级，是为了保证团队工作的开展。上级掌握了一定的资源和权力，考虑问题是从团队角度考虑而难以兼顾到个体。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尊敬和服从上级是确保团队完成目标的重要条件。员工不站在团队的高度来思考问题，只站在自己的角度去找上级的麻烦甚至恃才傲物，这样的员工很难生存更谈不上走得好远。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4365104"/>
            <a:ext cx="8496944" cy="2264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规则二：如果你的工作不能达到上级的要求，一定要及时和上级沟通，要让他知道你的进度和方向。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其实在每次的淘汰名单中，并不全是业绩最差的人，但不会主动找上级沟通的人却会占很大比例。那位被辞退的员工还有一个重要原因，就在于他近期工作业绩并不明显，我得到的反馈只是正在进行中。至于是如何进行的、进行的情况如何，一直得不到明确答复。“用人不疑”是一条原则，但这是需要有不被怀疑的行动的。</a:t>
            </a:r>
          </a:p>
        </p:txBody>
      </p:sp>
      <p:pic>
        <p:nvPicPr>
          <p:cNvPr id="38914" name="Picture 2" descr="http://szb.dlxww.com/dlwb/res/2014-03/25/B14/res02_attpic_bri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149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81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467544" y="4725144"/>
            <a:ext cx="8352928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规则三：对于团队依照程序所做出的决定如果认为不合理，要通过正常的途径与方式去反馈，并给上级留出时间，同时要执行决定。</a:t>
            </a:r>
          </a:p>
          <a:p>
            <a:pPr>
              <a:lnSpc>
                <a:spcPts val="25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一个团队的决定有可能是对的，也有可能不太合理。员工先换位思考，如果对团队的利益有保障就要服从。如果有不尽完善的地方，要选择正常的程序和方式提出建议等待回复，只要决定没有触犯法规，员工应该无条件服从。如果采取消极方式对团队的决定进行对抗，受伤害的只会是员工自己。</a:t>
            </a:r>
          </a:p>
          <a:p>
            <a:endParaRPr lang="zh-CN" altLang="en-US" dirty="0" smtClean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职场生存九大规则：辞退你，与能力无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93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539552" y="4509120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规则四：切忌煽动同事与团队对抗，一个正常运转的团队都会对带头闹事的人“杀无赦”。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职场中受委屈甚至不公平的事情都是正常的，员工可以选择合适的方式提出，也可以选择到执法部门寻求帮助。但是采取煽动闹事的方式解决问题，往往把自己推到一个更加不利的境地，因为这种方式是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团队绝对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不能容忍的。结果问题没有解决，自己还被辞退辞退。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939" cy="450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467544" y="4725144"/>
            <a:ext cx="8208912" cy="1895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规则五：如果你不能为一个团队创造一定的价值，起码不要成为制造麻烦的因素。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团队里成员形形色色个性各异，有的员工喜欢用小手腕制造麻烦、造谣惑众来达到一些目的。一个人的为人和能力在团队成员的长期合作中，大家都会有判断。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小手腕能让一个人得到短期利益，一旦其他成员了解了他以后，他便很难立足。要组织里长期生存下去，大聪明是必要的。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3.sinaimg.cn/mw690/001Zk90rty6EkVvulZo12&amp;6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6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467544" y="5157192"/>
            <a:ext cx="8352928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规则六：对于上级安排的临时性工作，一定要及时反馈。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有时上级会安排临时性的工作给你，这些工作可能非常紧急，上级会要求随时反馈完成期限，这也是让上级增进对你信任度的机会。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easyread.ph.126.net/eQdB8fSSvQllovIkTbDOGg==/7917096147964377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0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11560" y="4653136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规则七：成就上级从而成就自己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职场上快速发展的人无疑都是善于和上级合作的，他们在做好份内事的同时，会积极帮助上级分担工作排忧解难。上级也会把更多的锻炼机会提供给他们，把自己的真经传授给他们。他们会逐步熟悉上级的工作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内容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当上级进一步提升时，他首先会把升迁的机会推荐给他们。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AutoShape 4" descr="http://img1.imgtn.bdimg.com/it/u=1905618920,405536747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9753600" cy="6505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654" name="AutoShape 6" descr="http://img1.imgtn.bdimg.com/it/u=1905618920,405536747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9080500" cy="478966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725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467544" y="4797152"/>
            <a:ext cx="8352928" cy="1895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规则八：不要在同事面前发牢骚讲上级的坏话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同事之间既有合作也有竞争，当你有牢骚要发或想讲上级坏话时，千万不要当着你的同事的面，即便这是你的“铁哥们”。也许在你逞口舌之快时，你的坏话已传到上级耳朵里，甚至已被加工渲染，这会让你非常被动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当你有牢骚或想说坏话时，最好找个没人的地方去自言自语吧。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辞退你，与能力无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辞退你，与能力无关</Template>
  <TotalTime>497</TotalTime>
  <Words>931</Words>
  <Application>Microsoft Office PowerPoint</Application>
  <PresentationFormat>全屏显示(4:3)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辞退你，与能力无关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22</cp:revision>
  <dcterms:created xsi:type="dcterms:W3CDTF">2015-11-11T08:34:34Z</dcterms:created>
  <dcterms:modified xsi:type="dcterms:W3CDTF">2016-01-15T02:18:14Z</dcterms:modified>
</cp:coreProperties>
</file>