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9" r:id="rId9"/>
    <p:sldId id="275" r:id="rId10"/>
    <p:sldId id="276" r:id="rId11"/>
    <p:sldId id="277" r:id="rId12"/>
    <p:sldId id="278" r:id="rId13"/>
    <p:sldId id="280" r:id="rId14"/>
  </p:sldIdLst>
  <p:sldSz cx="6858000" cy="9144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FB6A3-F0BB-4AD4-8E33-169AF4431D16}" type="datetimeFigureOut">
              <a:rPr lang="zh-CN" altLang="en-US"/>
              <a:pPr>
                <a:defRPr/>
              </a:pPr>
              <a:t>2016-1-8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7E1A1-121B-462B-A0F7-8FC1EDD2A0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3A59-9010-4900-91A0-997160CEC260}" type="datetimeFigureOut">
              <a:rPr lang="zh-CN" altLang="en-US"/>
              <a:pPr>
                <a:defRPr/>
              </a:pPr>
              <a:t>2016-1-8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0121E-30B7-424B-9012-A668F25711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7FFEB-AC1E-418C-9F5C-E2AE543B8C3D}" type="datetimeFigureOut">
              <a:rPr lang="zh-CN" altLang="en-US"/>
              <a:pPr>
                <a:defRPr/>
              </a:pPr>
              <a:t>2016-1-8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65932-596D-46D8-9804-8BFF829677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D805-2CCB-4FD1-B724-3D2D8E599A4B}" type="datetimeFigureOut">
              <a:rPr lang="zh-CN" altLang="en-US"/>
              <a:pPr>
                <a:defRPr/>
              </a:pPr>
              <a:t>2016-1-8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25EB3-085D-447E-8D0F-5FBA1B2644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1172A-BA13-4E44-9379-9CACDCCE0BBE}" type="datetimeFigureOut">
              <a:rPr lang="zh-CN" altLang="en-US"/>
              <a:pPr>
                <a:defRPr/>
              </a:pPr>
              <a:t>2016-1-8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6EAF6-7CFE-4A4E-B27A-089A9BBD7B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5050E-E65C-4346-A160-011C9CA8E5DE}" type="datetimeFigureOut">
              <a:rPr lang="zh-CN" altLang="en-US"/>
              <a:pPr>
                <a:defRPr/>
              </a:pPr>
              <a:t>2016-1-8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3F6A0-B381-446A-8204-B4706865E2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38662-8E42-4781-841C-CD1FFC1EAB81}" type="datetimeFigureOut">
              <a:rPr lang="zh-CN" altLang="en-US"/>
              <a:pPr>
                <a:defRPr/>
              </a:pPr>
              <a:t>2016-1-8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BB232-A08C-400D-BF58-8F5555C77E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239C-1DF9-4976-A40D-751002D04D04}" type="datetimeFigureOut">
              <a:rPr lang="zh-CN" altLang="en-US"/>
              <a:pPr>
                <a:defRPr/>
              </a:pPr>
              <a:t>2016-1-8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54DA8-3832-45C5-BD26-E71C175990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0181-7CC1-4C5C-A385-18AFB3BE1338}" type="datetimeFigureOut">
              <a:rPr lang="zh-CN" altLang="en-US"/>
              <a:pPr>
                <a:defRPr/>
              </a:pPr>
              <a:t>2016-1-8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9A4C4-0CB2-491F-AC96-64DB6E1152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384F-BF4C-4E0F-83A9-F830827A39ED}" type="datetimeFigureOut">
              <a:rPr lang="zh-CN" altLang="en-US"/>
              <a:pPr>
                <a:defRPr/>
              </a:pPr>
              <a:t>2016-1-8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50CCF-14F4-4092-96E3-C473A335FF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1F07A-0881-49EB-ACF4-59ED852FDF8D}" type="datetimeFigureOut">
              <a:rPr lang="zh-CN" altLang="en-US"/>
              <a:pPr>
                <a:defRPr/>
              </a:pPr>
              <a:t>2016-1-8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EEAB9-1BFB-44C5-9D5E-F39CD464F6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46F155-4BAE-4855-9DDF-B7D6088F306F}" type="datetimeFigureOut">
              <a:rPr lang="zh-CN" altLang="en-US"/>
              <a:pPr>
                <a:defRPr/>
              </a:pPr>
              <a:t>2016-1-8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1A0DE7B-FF96-4023-B6B3-2FBF5C766E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00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08720" y="5832718"/>
            <a:ext cx="540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chemeClr val="accent1"/>
                </a:solidFill>
                <a:latin typeface="华文新魏" pitchFamily="2" charset="-122"/>
                <a:ea typeface="华文新魏" pitchFamily="2" charset="-122"/>
              </a:rPr>
              <a:t>这</a:t>
            </a:r>
            <a:r>
              <a:rPr lang="en-US" altLang="zh-CN" sz="6600" b="1" dirty="0" smtClean="0">
                <a:solidFill>
                  <a:schemeClr val="accent6"/>
                </a:solidFill>
                <a:latin typeface="华文新魏" pitchFamily="2" charset="-122"/>
                <a:ea typeface="华文新魏" pitchFamily="2" charset="-122"/>
              </a:rPr>
              <a:t>10</a:t>
            </a:r>
            <a:r>
              <a:rPr lang="zh-CN" altLang="en-US" sz="6600" b="1" dirty="0" smtClean="0">
                <a:solidFill>
                  <a:schemeClr val="accent6"/>
                </a:solidFill>
                <a:latin typeface="华文新魏" pitchFamily="2" charset="-122"/>
                <a:ea typeface="华文新魏" pitchFamily="2" charset="-122"/>
              </a:rPr>
              <a:t>本书</a:t>
            </a:r>
            <a:endParaRPr lang="en-US" altLang="zh-CN" sz="6600" b="1" dirty="0" smtClean="0">
              <a:solidFill>
                <a:schemeClr val="accent6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6600" dirty="0" smtClean="0">
                <a:solidFill>
                  <a:schemeClr val="accent1"/>
                </a:solidFill>
                <a:latin typeface="华文新魏" pitchFamily="2" charset="-122"/>
                <a:ea typeface="华文新魏" pitchFamily="2" charset="-122"/>
              </a:rPr>
              <a:t>    值得你看看</a:t>
            </a:r>
            <a:endParaRPr lang="zh-CN" altLang="en-US" sz="6600" dirty="0">
              <a:solidFill>
                <a:schemeClr val="accent1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84984" y="3851920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201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0648" y="507605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4704" y="61156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生活与命运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瓦西里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•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格罗斯曼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8680" y="6084168"/>
            <a:ext cx="5990356" cy="263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类型：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小说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一句话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描述：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揭示极权主义的本质和人性的善与恶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梁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文道“最想为读者推荐的一本书”。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纽约时报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华盛顿邮报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华尔街日报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卫报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世界报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等全球媒体鼎力推荐，欧美书界誉为“当代的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战争与和平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》”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，“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世纪最伟大的俄语小说”。人失去自由，究竟意味着什么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？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816" y="1043608"/>
            <a:ext cx="3456384" cy="4817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2696" y="611560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晚明大变局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樊树志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848" y="1187624"/>
            <a:ext cx="3024336" cy="470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764704" y="5940152"/>
            <a:ext cx="5314900" cy="295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类型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历史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一句话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描述：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最通俗易懂的晚明发展史。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这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本书从全球化的角度来解读中国的历史与社会变迁，在进一步推进晚明史研究的同时，对中国大历史的变迁发展提出了新的见解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晚明大变局是中国历史发展中至关重要的一个环节，它是晚清以后中国社会发生颠覆性大变局的思想和文化潜源。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20688" y="611560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王阳明大传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冈田武彦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808" y="1043608"/>
            <a:ext cx="3456384" cy="478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764704" y="5868144"/>
            <a:ext cx="5616624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类型：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传记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一句话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描述：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王阳明推行的知行合一到现在都还在沿用。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这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本书是国际儒学权威冈田武彦花费二十五年心血的作品。作者在书中详述了王阳明的传奇一生及其思想的形成过程，探寻其真实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内心，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解开了有关王阳明生平和思想的诸多谜题。是全面了解王阳明传奇一生，轻松读懂阳明心学核心精髓的首选权威读本。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://img1.imgtn.bdimg.com/it/u=1531338634,2497629543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57150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4349" cy="536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52736" y="6084168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2656" y="74628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下一个倒下的会不会是华为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田涛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/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吴春波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800" y="1043608"/>
            <a:ext cx="3901329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620688" y="6012160"/>
            <a:ext cx="58326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类型：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管理类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b="1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一句话描述：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任正非的企业管理哲学与华为的兴衰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逻辑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过去的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多年，华为从未一帆风顺，今后的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年，华为也将困难重重。是什么驱使着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多万知识分子在全世界攻城掠地、开疆拓土？又是什么支撑着华为强大的思想力量和意志力？为什么发展如火如荼的华为一直思考着“生存与死亡”的问题？这正是这本书向我们解开的谜题。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6712" y="68356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1》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彼得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•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蒂尔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824" y="1115616"/>
            <a:ext cx="3240360" cy="4655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20688" y="5868144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类型：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管理类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一句话描述：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开启商业与未来的秘密，今年火得不要不要的。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这本书主要讲述了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Paypal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创始人、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Facebook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第一位外部投资者彼得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•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蒂尔创业历程与心得，包括如何避免竞争、如何进行垄断、如何发现新的市场。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1》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还涉及哲学、历史、经济等多元领域，为我们解读世界运行的脉络，分享商业与未来发展的逻辑，帮助我们思考从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的秘密，在意想不到之处发现价值与机会。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4704" y="683568"/>
            <a:ext cx="3060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《what if》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兰道尔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•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门罗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842" name="AutoShape 2" descr="http://img03.store.sogou.com/net/a/04/link?appid=100520031&amp;w=710&amp;url=http%3A%2F%2Fmmbiz.qpic.cn%2Fmmbiz%2FykEzM8MAYTsoNSRFouiaCS3NIlYuomwERQVmeXGKc7Cu0dnBl4CLh46SJsDERVqjJ8uKsvjQibZlWRUicQibxHibAHQ%2F640%3Fwx_fmt%3Djpeg"/>
          <p:cNvSpPr>
            <a:spLocks noChangeAspect="1" noChangeArrowheads="1"/>
          </p:cNvSpPr>
          <p:nvPr/>
        </p:nvSpPr>
        <p:spPr bwMode="auto">
          <a:xfrm>
            <a:off x="5238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816" y="1187624"/>
            <a:ext cx="3384376" cy="4847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矩形 11"/>
          <p:cNvSpPr/>
          <p:nvPr/>
        </p:nvSpPr>
        <p:spPr>
          <a:xfrm>
            <a:off x="620688" y="5940152"/>
            <a:ext cx="5962972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类型：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科普类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一句话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描述：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认真地回答那些奇奇怪怪的问题，而且说得居然还挺有道理的。再荒诞的问题都可能有一个科学答案！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这本书是前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NASA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员工、超热门科普漫画“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xkcd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作家兰德尔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•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门罗的新作，内容来自他的“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WhatIf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科学问答专栏，辅以“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xkcd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经典火柴人漫画，轻松幽默地将各学科知识跃然纸上。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6672" y="674276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如何阅读一本小说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托马斯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福斯特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0688" y="5724128"/>
            <a:ext cx="5904656" cy="295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类型：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社会科学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一句话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描述：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读懂一本小说，就是多活一次人生。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这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是一本集趣味性和实用性于一身的小说阅读指南。托马斯福斯特教授带领我们领略超过两百部小说作品，包括久经考验的大师作品和脍炙人口的畅销作品，详细讲述了小说的历史渊源，让我们领会到读小说的快乐，让我们读懂小说的题眼和密码。</a:t>
            </a:r>
          </a:p>
        </p:txBody>
      </p:sp>
      <p:sp>
        <p:nvSpPr>
          <p:cNvPr id="34818" name="AutoShape 2" descr="http://img03.store.sogou.com/net/a/04/link?appid=100520031&amp;w=710&amp;url=http%3A%2F%2Fmmbiz.qpic.cn%2Fmmbiz%2FykEzM8MAYTsoNSRFouiaCS3NIlYuomwERu1xS2J6NtsYJHvPYPpZCSYszzJaxMsWem4qRsgyibrwUWWuRfzCUWNA%2F640%3Fwx_fmt%3Dpng"/>
          <p:cNvSpPr>
            <a:spLocks noChangeAspect="1" noChangeArrowheads="1"/>
          </p:cNvSpPr>
          <p:nvPr/>
        </p:nvSpPr>
        <p:spPr bwMode="auto">
          <a:xfrm>
            <a:off x="349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20" name="AutoShape 4" descr="http://img03.store.sogou.com/net/a/04/link?appid=100520031&amp;w=710&amp;url=http%3A%2F%2Fmmbiz.qpic.cn%2Fmmbiz%2FykEzM8MAYTsoNSRFouiaCS3NIlYuomwERu1xS2J6NtsYJHvPYPpZCSYszzJaxMsWem4qRsgyibrwUWWuRfzCUWNA%2F640%3Fwx_fmt%3Dpng"/>
          <p:cNvSpPr>
            <a:spLocks noChangeAspect="1" noChangeArrowheads="1"/>
          </p:cNvSpPr>
          <p:nvPr/>
        </p:nvSpPr>
        <p:spPr bwMode="auto">
          <a:xfrm>
            <a:off x="349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808" y="1115616"/>
            <a:ext cx="3312368" cy="4452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8680" y="674276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最好的告别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阿图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•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葛文德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816" y="827584"/>
            <a:ext cx="3274293" cy="4752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692696" y="5796136"/>
            <a:ext cx="5616624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类型：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哲学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类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一句话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描述：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关于衰老与死亡，你必须知道的常识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当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独立、自助的生活不能再维持时，我们该怎么办？在生命临近终点的时刻，我们该和医生谈些什么？应该如何优雅地跨越生命的终点？对于这些问题，大多数人缺少清晰的观念，而只是把命运交由医学、技术和陌生人来掌控。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 smtClean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2696" y="611560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摆渡人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克莱儿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•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麦克福尔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792" y="1187624"/>
            <a:ext cx="3744416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/>
          <p:cNvSpPr/>
          <p:nvPr/>
        </p:nvSpPr>
        <p:spPr>
          <a:xfrm>
            <a:off x="620688" y="6156176"/>
            <a:ext cx="5760640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类型：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小说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一句话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描述：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如果命运是一条孤独的河流，谁会是你灵魂的摆渡人？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单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亲女孩迪伦，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岁的世界一片狼藉：与母亲总是无话可说，在学校里经常受到同学的捉弄，唯一谈得来的好友也因为转学离开了。这一切都让迪伦感到无比痛苦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AutoShape 4" descr="http://img4.imgtn.bdimg.com/it/u=274205685,2419424203&amp;fm=21&amp;gp=0.jpg"/>
          <p:cNvSpPr>
            <a:spLocks noChangeAspect="1" noChangeArrowheads="1"/>
          </p:cNvSpPr>
          <p:nvPr/>
        </p:nvSpPr>
        <p:spPr bwMode="auto">
          <a:xfrm>
            <a:off x="52388" y="-136525"/>
            <a:ext cx="28575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48680" y="5076056"/>
            <a:ext cx="5904656" cy="37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她决定去看望久未谋面的父亲，然而，路上突发交通事故。等她拼命爬出火车残骸之后，却惊恐地发现，自己是唯一的幸存者，而眼前，竟是一片荒原。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此时，迪伦看到不远处的山坡上一个男孩的身影。男孩将她带离了事故现场。但是，迪伦很快意识到，男孩并不是偶然出现的路人，他似乎是特意在此等候。</a:t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命运，从他们相遇的那刻开始，发生了无法预料的转变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8135" name="Picture 7" descr="http://www.cqpa.org/forum/data/attachment/forum/201311/13/163622cmrrftrfytrbby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464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6672" y="5302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岛上书店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加布瑞埃拉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•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泽文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746" name="AutoShape 2" descr="http://img03.store.sogou.com/net/a/04/link?appid=100520031&amp;w=710&amp;url=http%3A%2F%2Fmmbiz.qpic.cn%2Fmmbiz%2FykEzM8MAYTsoNSRFouiaCS3NIlYuomwER0IpRE6zUeNG71aOPHfiaroA7Q6ibRMs19T2VoAc9lcHV1aiaDdkOD4pYw%2F640%3Fwx_fmt%3Djpeg"/>
          <p:cNvSpPr>
            <a:spLocks noChangeAspect="1" noChangeArrowheads="1"/>
          </p:cNvSpPr>
          <p:nvPr/>
        </p:nvSpPr>
        <p:spPr bwMode="auto">
          <a:xfrm>
            <a:off x="5238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800" y="971600"/>
            <a:ext cx="3672408" cy="4940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476672" y="5724128"/>
            <a:ext cx="58326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类型：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小说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一句话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描述：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没有谁是一座孤岛，每本书都是一个世界。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每个人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的生命中，都有最艰难的那一年，将人生变得美好而辽阔。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没有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谁是 一座孤岛，每本书都是一个世界 。小岛上的几个生命紧紧相依，走出了人生的困境，而所有对书和生活的热爱都周而复始，愈加汹涌。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532</Words>
  <Application>Microsoft Office PowerPoint</Application>
  <PresentationFormat>全屏显示(4:3)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Anyue</dc:creator>
  <cp:lastModifiedBy>jingyan</cp:lastModifiedBy>
  <cp:revision>21</cp:revision>
  <dcterms:created xsi:type="dcterms:W3CDTF">2015-12-25T02:08:09Z</dcterms:created>
  <dcterms:modified xsi:type="dcterms:W3CDTF">2016-01-08T01:41:06Z</dcterms:modified>
</cp:coreProperties>
</file>