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9" r:id="rId4"/>
    <p:sldId id="256" r:id="rId5"/>
    <p:sldId id="261" r:id="rId6"/>
    <p:sldId id="259" r:id="rId7"/>
    <p:sldId id="258" r:id="rId8"/>
    <p:sldId id="260" r:id="rId9"/>
    <p:sldId id="264" r:id="rId10"/>
    <p:sldId id="265" r:id="rId11"/>
    <p:sldId id="266" r:id="rId12"/>
    <p:sldId id="268" r:id="rId13"/>
    <p:sldId id="272" r:id="rId14"/>
    <p:sldId id="270" r:id="rId15"/>
    <p:sldId id="271" r:id="rId16"/>
    <p:sldId id="267" r:id="rId17"/>
    <p:sldId id="274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B18-94BC-46F2-B2F3-110D2D175042}" type="datetimeFigureOut">
              <a:rPr lang="zh-CN" altLang="en-US" smtClean="0"/>
              <a:pPr/>
              <a:t>2015-12-25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38F-0329-4627-9D75-5E00649FA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B18-94BC-46F2-B2F3-110D2D175042}" type="datetimeFigureOut">
              <a:rPr lang="zh-CN" altLang="en-US" smtClean="0"/>
              <a:pPr/>
              <a:t>2015-12-25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38F-0329-4627-9D75-5E00649FA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B18-94BC-46F2-B2F3-110D2D175042}" type="datetimeFigureOut">
              <a:rPr lang="zh-CN" altLang="en-US" smtClean="0"/>
              <a:pPr/>
              <a:t>2015-12-25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38F-0329-4627-9D75-5E00649FA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B18-94BC-46F2-B2F3-110D2D175042}" type="datetimeFigureOut">
              <a:rPr lang="zh-CN" altLang="en-US" smtClean="0"/>
              <a:pPr/>
              <a:t>2015-12-25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38F-0329-4627-9D75-5E00649FA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B18-94BC-46F2-B2F3-110D2D175042}" type="datetimeFigureOut">
              <a:rPr lang="zh-CN" altLang="en-US" smtClean="0"/>
              <a:pPr/>
              <a:t>2015-12-25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38F-0329-4627-9D75-5E00649FA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B18-94BC-46F2-B2F3-110D2D175042}" type="datetimeFigureOut">
              <a:rPr lang="zh-CN" altLang="en-US" smtClean="0"/>
              <a:pPr/>
              <a:t>2015-12-25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38F-0329-4627-9D75-5E00649FA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B18-94BC-46F2-B2F3-110D2D175042}" type="datetimeFigureOut">
              <a:rPr lang="zh-CN" altLang="en-US" smtClean="0"/>
              <a:pPr/>
              <a:t>2015-12-25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38F-0329-4627-9D75-5E00649FA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B18-94BC-46F2-B2F3-110D2D175042}" type="datetimeFigureOut">
              <a:rPr lang="zh-CN" altLang="en-US" smtClean="0"/>
              <a:pPr/>
              <a:t>2015-12-25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38F-0329-4627-9D75-5E00649FA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B18-94BC-46F2-B2F3-110D2D175042}" type="datetimeFigureOut">
              <a:rPr lang="zh-CN" altLang="en-US" smtClean="0"/>
              <a:pPr/>
              <a:t>2015-12-25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38F-0329-4627-9D75-5E00649FA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B18-94BC-46F2-B2F3-110D2D175042}" type="datetimeFigureOut">
              <a:rPr lang="zh-CN" altLang="en-US" smtClean="0"/>
              <a:pPr/>
              <a:t>2015-12-25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38F-0329-4627-9D75-5E00649FA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B18-94BC-46F2-B2F3-110D2D175042}" type="datetimeFigureOut">
              <a:rPr lang="zh-CN" altLang="en-US" smtClean="0"/>
              <a:pPr/>
              <a:t>2015-12-25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938F-0329-4627-9D75-5E00649FA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CB18-94BC-46F2-B2F3-110D2D175042}" type="datetimeFigureOut">
              <a:rPr lang="zh-CN" altLang="en-US" smtClean="0"/>
              <a:pPr/>
              <a:t>2015-12-25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8938F-0329-4627-9D75-5E00649FA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80112" y="378904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200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img2.imgtn.bdimg.com/it/u=3112264840,3341221580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5514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06" name="AutoShape 6" descr="http://img2.imgtn.bdimg.com/it/u=3112264840,3341221580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5514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479715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南瓜金针菇汤：金针菇中的蕈菌多糖有提高人体免疫力，抗菌消炎的作用，另外金针菇菌柄中有一种蛋白，能缓解哮喘，鼻炎等过敏性症状。而南瓜中富含</a:t>
            </a:r>
            <a:r>
              <a:rPr lang="el-GR" altLang="zh-CN" dirty="0" smtClean="0">
                <a:latin typeface="华文新魏" pitchFamily="2" charset="-122"/>
                <a:ea typeface="华文新魏" pitchFamily="2" charset="-122"/>
              </a:rPr>
              <a:t>β-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胡萝卜素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能调节细胞内过敏性物质的平衡。两者结合，有不错的抗过敏症状的食疗作用。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58" y="44624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36510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雪梨炖百合：润肺抗病毒。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豆腐黄花鱼：面对雾霾天，需多关注老人和儿童的健康，因为此类人群抵抗力较弱，钙需求量很大。多吃豆腐、牛奶、黄花鱼（及其他海鱼）、动物肝脏、蛋黄、瘦肉、乳酪、坚果等，这些食物中富含维生素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D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，对补钙很有利。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58" y="44624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lf4.ph.126.net/KVxfUEec0xRrnCRG-moUgQ==/6597694289261798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94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3568" y="5229200"/>
            <a:ext cx="78488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牛肉炖萝卜：面对恶劣寒冷加上雾霾天气，增强免疫力很重要。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冬季增强免疫力最好的食物是牛羊肉，牛肉炖萝卜就是一道能够增强人体免疫力的家常菜。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58" y="44624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p3.gexing.com/G1/M00/F0/32/rBACE1OyZoWTDmeKAACiACL5Sjs352.jpg"/>
          <p:cNvSpPr>
            <a:spLocks noChangeAspect="1" noChangeArrowheads="1"/>
          </p:cNvSpPr>
          <p:nvPr/>
        </p:nvSpPr>
        <p:spPr bwMode="auto">
          <a:xfrm>
            <a:off x="63500" y="-136525"/>
            <a:ext cx="4762500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9592" y="551723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除了在饮食方面的加强，在“霾伏”期间，我们还能再做些什么呢？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58" y="44624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465313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进门先洗脸、漱口、清理鼻腔：最关键的是清理鼻腔。洗鼻方法：洗净双手后捧温水，用鼻子轻轻吸水并迅速擤鼻涕，反复几次。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在自家阳台、露台、室内多种植绿植物：绿萝、万年青、虎皮兰等绿色冠叶类植物，因其叶片较大、吸附能力相对较强。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58" y="44624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5576" y="5013176"/>
            <a:ext cx="7560840" cy="129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总之可以多吃富含维生素、植物化学成分的蔬菜水果。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如葡萄、橘子、紫甘蓝、紫薯、番茄等。还可以增加百合、麦冬、猪血等具有滋阴润肺功效的食物。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58" y="44624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1560" y="4869160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另外，由于大雾天气压较低，高血压和冠心病患者不要剧烈运动，避免诱发心绞痛、心衰。平时有晨练习惯的人，最好将室外的晨练转移至室内。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同时，雾天饮食尽量清淡，少吃刺激性食物，多喝水，多吃滋阴润肺的梨、百合、枇杷、莲子、萝卜等。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58" y="44624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544522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污染很容易，治理非常困难，让我们共同努力，去营造一片可以自由呼吸的蓝天；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重见灿烂的阳光、蓝蓝的天空、白白的云朵。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58" y="44624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414908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ic.58pic.com/58pic/13/80/35/28258PIC3zg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23728" y="4509120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5229200"/>
            <a:ext cx="8280920" cy="129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众所周知，雾霾天气很容易引发呼吸道感染，心血管疾病、有害物质中毒、致癌及婴儿发育缺陷等疾病。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可见，雾霾天气已经给我们带来了极大的危害。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486916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加州理工学院的荷兰科学家</a:t>
            </a:r>
            <a:r>
              <a:rPr lang="en-US" altLang="zh-CN" dirty="0" err="1" smtClean="0">
                <a:latin typeface="华文新魏" pitchFamily="2" charset="-122"/>
                <a:ea typeface="华文新魏" pitchFamily="2" charset="-122"/>
              </a:rPr>
              <a:t>Arie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dirty="0" err="1" smtClean="0">
                <a:latin typeface="华文新魏" pitchFamily="2" charset="-122"/>
                <a:ea typeface="华文新魏" pitchFamily="2" charset="-122"/>
              </a:rPr>
              <a:t>Haagen-Smit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通过分析空气中的成分发现，雾霾的罪魁祸首实际上是汽车尾气。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汽车尾气中的碳氢化合物和二氧化氮被排放到大气中后，在阳光紫外线照射下，发生光化学反应，产生含剧毒的光化学烟雾。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58" y="44624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1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5229200"/>
            <a:ext cx="81369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近年来，汽车总量持续飙升的背景下，传统机动车的尾气排放量创新高。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有研究表明，传统机动车尾气管的高度仅为半米，但它排放出来的颗粒物却与人体呼吸的位置相近。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88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8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3568" y="53732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值得一提的是，随着我国汽车总量的迅速增长，城市拥堵现象愈发严重。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当城市拥堵问题持续恶化之际，传统机动车排放的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PM2.5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总量也会大幅增加。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58" y="44624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494116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试想，如此的空气质量，我们留给下一代的又将是什么？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如果每一个人能少开一天车，多支持公共交通；减少一次性用品、塑料袋等的使用，减少垃圾焚烧带来的污染，这些都需要公民意识的觉醒和公民参与的不断深入。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5229200"/>
            <a:ext cx="81369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当然，治理环境更需要政府的提倡和支持，相关法律法规的健全、治理体系的完善，这也就意味着我们的蓝天保卫战将是长期而艰巨的，否则我们将在雾霾的笼罩之下，人人都是受害者。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5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5373216"/>
            <a:ext cx="8280920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然而，在我们提倡对改善空气质量做各方面努力的同时，面对当下的空气质量，我们也可以从自身防护做起，让“霾伏”暂时远离我们！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58" y="44624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img5.imgtn.bdimg.com/it/u=2088661388,3260196745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762500" cy="3171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494116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下面，我们就来推荐几款饮食：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罗汉果：可以防治雾天吸入污浊空气引起的咽部瘙痒，有润肺的良好功效。尤其是午后喝效果更好。因为清晨的雾气最浓，中午差不多就散去，人在上午吸入的灰尘杂质比较多，午后喝就能及时清肺。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958" y="44624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899</Words>
  <Application>Microsoft Office PowerPoint</Application>
  <PresentationFormat>全屏显示(4:3)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25</cp:revision>
  <dcterms:created xsi:type="dcterms:W3CDTF">2015-12-22T05:52:19Z</dcterms:created>
  <dcterms:modified xsi:type="dcterms:W3CDTF">2015-12-25T00:44:20Z</dcterms:modified>
</cp:coreProperties>
</file>