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61" r:id="rId5"/>
    <p:sldId id="259" r:id="rId6"/>
    <p:sldId id="258" r:id="rId7"/>
    <p:sldId id="266" r:id="rId8"/>
    <p:sldId id="265" r:id="rId9"/>
    <p:sldId id="264" r:id="rId10"/>
    <p:sldId id="271" r:id="rId11"/>
    <p:sldId id="263" r:id="rId12"/>
    <p:sldId id="268" r:id="rId13"/>
    <p:sldId id="270" r:id="rId14"/>
    <p:sldId id="267" r:id="rId15"/>
    <p:sldId id="269" r:id="rId16"/>
    <p:sldId id="25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4CE5-C335-48F3-A708-D515759B4E7B}" type="datetimeFigureOut">
              <a:rPr lang="zh-CN" altLang="en-US" smtClean="0"/>
              <a:pPr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FBAE-A331-4B75-B9A2-CC1D630DFA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013176"/>
            <a:ext cx="55926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80112" y="364502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199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taopic.com/uploads/allimg/110824/1782-110R4132I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99592" y="501317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信息资源大大丰富的今天，任何你渴望了解的知识都能被搜索到。即使这样，你也不愿意从前人的沉淀里汲取力量。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即使知道自己应该看看这篇文章，你也不太可能静下心来好好看完。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0050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8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458112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472514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、因为你缺乏好奇心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你读的新闻都来自于那些互相剽窃的媒体。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我并不指望你能提出这样的质疑：“这一切是不是都只是一个谎言？”也不指望你会认可这样的可能性：其实所有的媒体都被命令去干扰民众的注意力。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告别平庸，你需要的是渴望知识，任何领域的知识。</a:t>
            </a:r>
            <a:endParaRPr lang="zh-CN" altLang="en-US" sz="16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71600" y="20608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465313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、因为你问题问得太少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你从不质疑权威。你也从不质疑自己。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你不明白在生活中适时提出问题、尊重不同意见的价值；你也不明白当面提出不同观点的巨大能量；你没有质疑现实的能力。你强加在自己身上的生存策略，把你束缚在千篇一律的人生轨迹中。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2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971600" y="50131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有的人，一张嘴就暴露了自己的无知。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在你还没能建构起自己的观点之前，别人就能不费吹灰之力击破你的观点，因为他们甚至会知道你会如何开始论证。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1.sinaimg.cn/edu/en/2008-09-05/U1593P42T31D44127F915DT2008090515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479715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、因为你无法面对现实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你甚至不知道，自己有什么是不知道的。网上没有任何一篇文章能弥补你过去浪费的时间。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就算我告诉你明天一切改变都可能发生，你也不会有任何行动，除了等待。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平庸者就像一具行尸走肉，对身处的世界毫无知觉。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.gtimg.com/edu/pics/hv1/211/180/1761/114555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2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4797152"/>
            <a:ext cx="7920880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    而只要你试着去尝一尝拥抱现实的滋味，哪怕一次也好，你就会快速地上瘾，沉浸在多彩的现实中无法自拔。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最终你会明白自己曾经对现实缺乏理解。你会幡然醒悟，让你在这个世界上变得平庸的唯一的原因，正是你自己。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别让你的生活止于平庸。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40770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tc.sinaimg.cn/maxwidth.2048/tc.service.weibo.com/p/mmbiz_qpic_cn/1cd4f3f1ed62979364a818b58fbd1999.jpg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2000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6" name="AutoShape 4" descr="http://tc.sinaimg.cn/maxwidth.2048/tc.service.weibo.com/p/mmbiz_qpic_cn/1cd4f3f1ed62979364a818b58fbd1999.jpg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2000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7744" y="429309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55576" y="422108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    这是一个在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Youtube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上播放量超过千万的视频：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退伍士兵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Arthur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在当兵的时候受了伤，医生给他下了判决书，告诉他再也不能走路了。在“接受”这一现实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年后，他的身上堆积了层层赘肉。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终于在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47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岁的某一天，他决定，我不能再这样活下去了！他找了无数教练，希望做康复训练，但他们仍然告诉他，你没可能了。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但后来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…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35730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27584" y="4581128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    这是他十个月前和十个月后的照片，他在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47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岁半残疾的情况下做到了这些。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他花了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个月，减重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140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磅。而最最重要的是，他不光站了起来，而是重新跑了起来！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而正当年轻身体健全的你，为什么仍然在无意识的日子当中不断归于平庸？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35730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55576" y="4581128"/>
            <a:ext cx="7848872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下面是导致我们走向平庸的真正原因。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en-US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因为你失败太少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　你拒绝尝试。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　你觉得什么都好难、好复杂，所以什么都“先放一放”，或者“明天再来做吧”。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　你固守一隅，无所事事；而其他人正在挑战自我，忍受失败，并从中获得经验。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36450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qudao.com/others/2012-07-30/134363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4653136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因为你太看重别人的想法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　你仿佛不得不顺应潮流。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　　因为你相信，只有安全地选择和其他“特立独行”的人一样“独特”，这样的“与众不同”才是可以被接受的。</a:t>
            </a:r>
          </a:p>
          <a:p>
            <a:r>
              <a:rPr lang="zh-CN" altLang="en-US" dirty="0"/>
              <a:t>　　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717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img4.imgtn.bdimg.com/it/u=4020256674,319898888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171700" cy="1692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45" name="Picture 5" descr="http://s10.sinaimg.cn/bmiddle/6b35cbe5tba06026d72d9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0912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27584" y="4869160"/>
            <a:ext cx="777686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你担忧周遭对你的眼光，害怕直面真实的自我。你老是评判别人，所以你以为别人也一定会对你评头论足。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而别人的钱都用来投资自己，只有投资自己，才能让世界来顺应自己。</a:t>
            </a:r>
            <a:endParaRPr lang="zh-CN" altLang="en-US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717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39552" y="434962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　　</a:t>
            </a:r>
          </a:p>
          <a:p>
            <a:r>
              <a:rPr lang="zh-CN" altLang="en-US" dirty="0"/>
              <a:t>　　</a:t>
            </a:r>
          </a:p>
        </p:txBody>
      </p:sp>
      <p:sp>
        <p:nvSpPr>
          <p:cNvPr id="4" name="矩形 3"/>
          <p:cNvSpPr/>
          <p:nvPr/>
        </p:nvSpPr>
        <p:spPr>
          <a:xfrm>
            <a:off x="467544" y="4509120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因为你自以为很聪明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你做的都是别人做过的事情，学得都是别人学过的知识，读的也都是别人读过的文章。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你学习只是为了通过考试，而这让你自以为很聪明。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你认为学习是人们只在学校里面做的事情。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当你离开大学的时候，别人正继续在生活中学习。比起坐在教室里了解世界，他们更愿意走出去，在实践中获得知识。</a:t>
            </a:r>
            <a:endParaRPr lang="zh-CN" altLang="en-US" sz="1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717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1.sinaimg.cn/mw600/d0f6cefbjw1e8g6f7q1zpj20hr09wq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55576" y="5013176"/>
            <a:ext cx="792088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聪明不聪明并不取决于你学到了什么，而是你如何生活。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除了你那些光鲜的学位，别人在人生中经受过的磨砺，你没法坚持哪怕一秒。他们所经历的考验不会有正态分布或是百分制的成绩，只有一个唯一的标准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那就是生存！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40050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8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43608" y="3501008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　　</a:t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79715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、因为你从不阅读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只有被人明确要求时你才会阅读，不然你根本什么也不读。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你觉得历史或者哲学都是无聊又愚蠢的。</a:t>
            </a:r>
            <a:br>
              <a:rPr lang="zh-CN" altLang="en-US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　　你宁愿窝在沙发上看“跑男”或者芒果台，也不会主动去发现一些新奇事物，不会把头埋下来读一本书，通过另一个人的大脑去更好地理解你身处的世界。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14908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335</Words>
  <Application>Microsoft Office PowerPoint</Application>
  <PresentationFormat>全屏显示(4:3)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2015-11-25T01:59:30Z</dcterms:created>
  <dcterms:modified xsi:type="dcterms:W3CDTF">2015-12-18T00:49:58Z</dcterms:modified>
</cp:coreProperties>
</file>