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9" r:id="rId5"/>
    <p:sldId id="278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</p:sldIdLst>
  <p:sldSz cx="6858000" cy="9144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3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7959-ED66-4DE9-8CCE-984DF409C8E2}" type="datetimeFigureOut">
              <a:rPr lang="zh-CN" altLang="en-US"/>
              <a:pPr>
                <a:defRPr/>
              </a:pPr>
              <a:t>2015-12-10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16C60-3B43-41A8-89D0-F4BBBC9106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B6018-CAA5-45E5-A368-09C5D5A2D928}" type="datetimeFigureOut">
              <a:rPr lang="zh-CN" altLang="en-US"/>
              <a:pPr>
                <a:defRPr/>
              </a:pPr>
              <a:t>2015-12-10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0E25-D52E-4C4E-AB4D-E981BAA7D5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2069A-1D4B-47D4-B24E-74124FE48300}" type="datetimeFigureOut">
              <a:rPr lang="zh-CN" altLang="en-US"/>
              <a:pPr>
                <a:defRPr/>
              </a:pPr>
              <a:t>2015-12-10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4FF54-D700-401A-9F4A-7C7AA3BF4B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1E6E6-03FE-4860-AD13-902EDFD111EA}" type="datetimeFigureOut">
              <a:rPr lang="zh-CN" altLang="en-US"/>
              <a:pPr>
                <a:defRPr/>
              </a:pPr>
              <a:t>2015-12-10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F191-ADB9-4904-B14A-199AC961EE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E99C-D438-474B-88CE-3079636948E4}" type="datetimeFigureOut">
              <a:rPr lang="zh-CN" altLang="en-US"/>
              <a:pPr>
                <a:defRPr/>
              </a:pPr>
              <a:t>2015-12-10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5213-6A78-403C-AA78-CCA15E1E88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17C41-0BE1-49FF-8B28-7739F4A85B5F}" type="datetimeFigureOut">
              <a:rPr lang="zh-CN" altLang="en-US"/>
              <a:pPr>
                <a:defRPr/>
              </a:pPr>
              <a:t>2015-12-10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038A6-7EC3-4EDE-91EE-716760D882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37B4E-6561-4DEE-B04F-EA30E7295053}" type="datetimeFigureOut">
              <a:rPr lang="zh-CN" altLang="en-US"/>
              <a:pPr>
                <a:defRPr/>
              </a:pPr>
              <a:t>2015-12-10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737D-3CCE-4522-98D6-354080EC41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98D2-0860-477B-95F1-5E9B36A415A5}" type="datetimeFigureOut">
              <a:rPr lang="zh-CN" altLang="en-US"/>
              <a:pPr>
                <a:defRPr/>
              </a:pPr>
              <a:t>2015-12-10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37E97-6942-4EDE-9E60-29FEB349B0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491E2-AB9B-4977-AAC2-D9BC86526210}" type="datetimeFigureOut">
              <a:rPr lang="zh-CN" altLang="en-US"/>
              <a:pPr>
                <a:defRPr/>
              </a:pPr>
              <a:t>2015-12-10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4235E-CD8E-4D8A-B584-25874EF466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FFA86-867A-4474-9F45-1C82887C550E}" type="datetimeFigureOut">
              <a:rPr lang="zh-CN" altLang="en-US"/>
              <a:pPr>
                <a:defRPr/>
              </a:pPr>
              <a:t>2015-12-10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30184-D531-49D1-B985-6A3200013B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F5AE-BD4D-42CF-BB65-DFC57FBB1460}" type="datetimeFigureOut">
              <a:rPr lang="zh-CN" altLang="en-US"/>
              <a:pPr>
                <a:defRPr/>
              </a:pPr>
              <a:t>2015-12-10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8BF80-DE11-458F-9DA1-E50FFC5BC4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73484AB-C345-4DD8-9730-8AE6F30214D5}" type="datetimeFigureOut">
              <a:rPr lang="zh-CN" altLang="en-US"/>
              <a:pPr>
                <a:defRPr/>
              </a:pPr>
              <a:t>2015-12-10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999F6A-734F-4B5B-8E69-6622D7433F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1600"/>
            <a:ext cx="6858000" cy="469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150" y="6084888"/>
            <a:ext cx="47529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913" y="6948488"/>
            <a:ext cx="6408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275" y="7812088"/>
            <a:ext cx="24050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8913" y="32385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997200" y="4211638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198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43608"/>
            <a:ext cx="6852011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92150" y="6011863"/>
            <a:ext cx="54737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8.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缓解焦虑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　　时间变得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充裕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了，生活变得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充实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了，那怎么还会有多余时间用来焦虑呢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?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22145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0350" y="250825"/>
            <a:ext cx="379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1600"/>
            <a:ext cx="685800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836613" y="6011863"/>
            <a:ext cx="54006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9.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充满幸福感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　　大家都还沉睡梦乡的时候，你已经在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为梦中的幸福而真实地努力了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!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22145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0350" y="250825"/>
            <a:ext cx="379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99592"/>
            <a:ext cx="6858000" cy="459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92150" y="6156325"/>
            <a:ext cx="554513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10.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会为将来而奋斗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　　连早起都无法做到，你还想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升职加薪、脱离单身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吗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?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22145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0350" y="250825"/>
            <a:ext cx="379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755576"/>
            <a:ext cx="6858001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65175" y="5724525"/>
            <a:ext cx="5472113" cy="2954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11.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再不用多余的进补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　  人生已经充满幸福感，自此以后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再也不用多余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的进补啦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!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　 如果不坚持早起，那你的每一天都这样，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ea typeface="宋体" charset="-122"/>
              </a:rPr>
              <a:t>　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如果每晚都早点睡，每早都坚持早点起，那生活就会很美好了。</a:t>
            </a:r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22145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0350" y="250825"/>
            <a:ext cx="379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55576"/>
            <a:ext cx="685800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矩形 4"/>
          <p:cNvSpPr>
            <a:spLocks noChangeArrowheads="1"/>
          </p:cNvSpPr>
          <p:nvPr/>
        </p:nvSpPr>
        <p:spPr bwMode="auto">
          <a:xfrm>
            <a:off x="620713" y="5795963"/>
            <a:ext cx="590391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         若不想被时间推着走，若不想每天都邋遢到无精打采，那么就</a:t>
            </a:r>
            <a:r>
              <a:rPr lang="zh-CN" altLang="en-US" sz="20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早一点起床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，做你能做的事吧</a:t>
            </a:r>
            <a:r>
              <a:rPr lang="en-US" altLang="zh-CN" sz="2000" b="1">
                <a:latin typeface="华文楷体" pitchFamily="2" charset="-122"/>
                <a:ea typeface="华文楷体" pitchFamily="2" charset="-122"/>
              </a:rPr>
              <a:t>!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早起规划你的时间，就是</a:t>
            </a:r>
            <a:r>
              <a:rPr lang="zh-CN" altLang="en-US" sz="20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早一步规划你的将来，那么你的人生必定是另一番模样</a:t>
            </a:r>
            <a:r>
              <a:rPr lang="en-US" altLang="zh-CN" sz="2000" b="1">
                <a:latin typeface="华文楷体" pitchFamily="2" charset="-122"/>
                <a:ea typeface="华文楷体" pitchFamily="2" charset="-122"/>
              </a:rPr>
              <a:t>!</a:t>
            </a:r>
            <a:endParaRPr lang="zh-CN" altLang="en-US" sz="2000" b="1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　　我决定明天开始要早起</a:t>
            </a:r>
            <a:r>
              <a:rPr lang="en-US" altLang="zh-CN" sz="2000" b="1">
                <a:latin typeface="华文楷体" pitchFamily="2" charset="-122"/>
                <a:ea typeface="华文楷体" pitchFamily="2" charset="-122"/>
              </a:rPr>
              <a:t>!</a:t>
            </a:r>
            <a:endParaRPr lang="zh-CN" altLang="en-US" sz="2000" b="1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22145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0350" y="250825"/>
            <a:ext cx="379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55576"/>
            <a:ext cx="685800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22145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0350" y="250825"/>
            <a:ext cx="379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981075" y="6156325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7584"/>
            <a:ext cx="685800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矩形 4"/>
          <p:cNvSpPr>
            <a:spLocks noChangeArrowheads="1"/>
          </p:cNvSpPr>
          <p:nvPr/>
        </p:nvSpPr>
        <p:spPr bwMode="auto">
          <a:xfrm>
            <a:off x="476250" y="5843588"/>
            <a:ext cx="6048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华文楷体" pitchFamily="2" charset="-122"/>
                <a:ea typeface="华文楷体" pitchFamily="2" charset="-122"/>
              </a:rPr>
              <a:t>　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每天都在上演的三件事：晚上睡不着，早上起不来，后悔昨天睡的太晚</a:t>
            </a:r>
            <a:r>
              <a:rPr lang="en-US" altLang="zh-CN" sz="2000" b="1">
                <a:latin typeface="华文楷体" pitchFamily="2" charset="-122"/>
                <a:ea typeface="华文楷体" pitchFamily="2" charset="-122"/>
              </a:rPr>
              <a:t>!</a:t>
            </a:r>
            <a:endParaRPr lang="zh-CN" altLang="en-US" sz="200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华文楷体" pitchFamily="2" charset="-122"/>
                <a:ea typeface="华文楷体" pitchFamily="2" charset="-122"/>
              </a:rPr>
              <a:t>　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听说假期又短又无聊，其实是因为自己睡的太多</a:t>
            </a:r>
            <a:r>
              <a:rPr lang="en-US" altLang="zh-CN" sz="2000" b="1">
                <a:latin typeface="华文楷体" pitchFamily="2" charset="-122"/>
                <a:ea typeface="华文楷体" pitchFamily="2" charset="-122"/>
              </a:rPr>
              <a:t>......</a:t>
            </a:r>
            <a:endParaRPr lang="zh-CN" altLang="en-US" sz="200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华文楷体" pitchFamily="2" charset="-122"/>
                <a:ea typeface="华文楷体" pitchFamily="2" charset="-122"/>
              </a:rPr>
              <a:t>　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那如果我坚持早起，生活会不会换一个美丽的模样</a:t>
            </a:r>
            <a:r>
              <a:rPr lang="en-US" altLang="zh-CN" sz="2000" b="1">
                <a:latin typeface="华文楷体" pitchFamily="2" charset="-122"/>
                <a:ea typeface="华文楷体" pitchFamily="2" charset="-122"/>
              </a:rPr>
              <a:t>?</a:t>
            </a:r>
            <a:endParaRPr lang="zh-CN" altLang="en-US" sz="200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22145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0350" y="250825"/>
            <a:ext cx="379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043608"/>
            <a:ext cx="685800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20713" y="5867400"/>
            <a:ext cx="5688012" cy="2493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1.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精神变好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　　坚持早起就会早睡。晚间身体进行排毒和休养，第二天人就会充满活力，那么精神状态自然是很好的。如此良性循环，每一天的自己都是容光焕发。</a:t>
            </a:r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22145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0350" y="250825"/>
            <a:ext cx="379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99592"/>
            <a:ext cx="685800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20713" y="5651500"/>
            <a:ext cx="5832475" cy="2955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2.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时间变多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　　如果你比别人早起一小时，你的一天就会比别人多做很多事情。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效率也要高得多</a:t>
            </a:r>
            <a:r>
              <a:rPr lang="en-US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!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如果周末的你不睡懒觉，就可以早起跑步，看书，吃早餐。当你把自己的电量充满会发现仅仅过了半个早上，那你的周末就比别人更有意义。</a:t>
            </a: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22145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0350" y="250825"/>
            <a:ext cx="379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7584"/>
            <a:ext cx="685800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49275" y="6011863"/>
            <a:ext cx="583247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3.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告别黑眼圈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　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　身体是最经不得熬夜的，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如果长期早起早睡，新陈代谢都会变得顺畅，心脏好、肝好、胃好、皮肤好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......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那你的黑眼圈还会有机会拉低你的颜值吗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?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22145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0350" y="250825"/>
            <a:ext cx="379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43608"/>
            <a:ext cx="685800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92150" y="6084888"/>
            <a:ext cx="54737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4.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减肥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　经常熬夜的人内分泌失调就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会导致体重失控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，边减肥边熬夜是不行的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!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22145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0350" y="250825"/>
            <a:ext cx="379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1600"/>
            <a:ext cx="685800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20713" y="6084888"/>
            <a:ext cx="5616575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5.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享用自己做的早餐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　　想吃什么就做什么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!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自己做的早餐一定比外面的干净和健康。挑选新鲜的食材，做自己想吃的早餐，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不用再为了赶时间匆忙敷衍自己的胃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。</a:t>
            </a:r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22145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0350" y="250825"/>
            <a:ext cx="379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1600"/>
            <a:ext cx="685800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20713" y="6084888"/>
            <a:ext cx="5688012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6.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不用挤公交，挤地铁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       早起就能早出门，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不用挤公交不用挤地铁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，更不用堵车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!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22145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0350" y="250825"/>
            <a:ext cx="379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665" y="1115616"/>
            <a:ext cx="6869665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92150" y="6011863"/>
            <a:ext cx="56896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7.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欣赏别人看不到的美景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　　你可能会看到初升的太阳把光芒洒在大地上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;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你可能会看见路旁的花花草草生机勃勃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;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你可能会看见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世界都是清新的模样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。</a:t>
            </a:r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22145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0350" y="250825"/>
            <a:ext cx="379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203</Words>
  <Application>Microsoft Office PowerPoint</Application>
  <PresentationFormat>全屏显示(4:3)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Calibri</vt:lpstr>
      <vt:lpstr>Arial Black</vt:lpstr>
      <vt:lpstr>华文琥珀</vt:lpstr>
      <vt:lpstr>华文楷体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Anyue</dc:creator>
  <cp:lastModifiedBy>jingyan</cp:lastModifiedBy>
  <cp:revision>15</cp:revision>
  <dcterms:created xsi:type="dcterms:W3CDTF">2015-05-22T01:14:14Z</dcterms:created>
  <dcterms:modified xsi:type="dcterms:W3CDTF">2015-12-10T06:16:41Z</dcterms:modified>
</cp:coreProperties>
</file>