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4" r:id="rId4"/>
    <p:sldId id="262" r:id="rId5"/>
    <p:sldId id="265" r:id="rId6"/>
    <p:sldId id="261" r:id="rId7"/>
    <p:sldId id="266" r:id="rId8"/>
    <p:sldId id="260" r:id="rId9"/>
    <p:sldId id="267" r:id="rId10"/>
    <p:sldId id="259" r:id="rId11"/>
    <p:sldId id="268" r:id="rId12"/>
    <p:sldId id="258" r:id="rId13"/>
    <p:sldId id="270" r:id="rId14"/>
    <p:sldId id="257" r:id="rId1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8217-C3AE-4728-8845-BAD95F64D1EE}" type="datetimeFigureOut">
              <a:rPr lang="zh-CN" altLang="en-US" smtClean="0"/>
              <a:pPr/>
              <a:t>2015-12-3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1DAB-8A29-47AB-87C2-7027682567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8217-C3AE-4728-8845-BAD95F64D1EE}" type="datetimeFigureOut">
              <a:rPr lang="zh-CN" altLang="en-US" smtClean="0"/>
              <a:pPr/>
              <a:t>2015-12-3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1DAB-8A29-47AB-87C2-7027682567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8217-C3AE-4728-8845-BAD95F64D1EE}" type="datetimeFigureOut">
              <a:rPr lang="zh-CN" altLang="en-US" smtClean="0"/>
              <a:pPr/>
              <a:t>2015-12-3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1DAB-8A29-47AB-87C2-7027682567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8217-C3AE-4728-8845-BAD95F64D1EE}" type="datetimeFigureOut">
              <a:rPr lang="zh-CN" altLang="en-US" smtClean="0"/>
              <a:pPr/>
              <a:t>2015-12-3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1DAB-8A29-47AB-87C2-7027682567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8217-C3AE-4728-8845-BAD95F64D1EE}" type="datetimeFigureOut">
              <a:rPr lang="zh-CN" altLang="en-US" smtClean="0"/>
              <a:pPr/>
              <a:t>2015-12-3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1DAB-8A29-47AB-87C2-7027682567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8217-C3AE-4728-8845-BAD95F64D1EE}" type="datetimeFigureOut">
              <a:rPr lang="zh-CN" altLang="en-US" smtClean="0"/>
              <a:pPr/>
              <a:t>2015-12-3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1DAB-8A29-47AB-87C2-7027682567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8217-C3AE-4728-8845-BAD95F64D1EE}" type="datetimeFigureOut">
              <a:rPr lang="zh-CN" altLang="en-US" smtClean="0"/>
              <a:pPr/>
              <a:t>2015-12-3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1DAB-8A29-47AB-87C2-7027682567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8217-C3AE-4728-8845-BAD95F64D1EE}" type="datetimeFigureOut">
              <a:rPr lang="zh-CN" altLang="en-US" smtClean="0"/>
              <a:pPr/>
              <a:t>2015-12-3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1DAB-8A29-47AB-87C2-7027682567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8217-C3AE-4728-8845-BAD95F64D1EE}" type="datetimeFigureOut">
              <a:rPr lang="zh-CN" altLang="en-US" smtClean="0"/>
              <a:pPr/>
              <a:t>2015-12-3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1DAB-8A29-47AB-87C2-7027682567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8217-C3AE-4728-8845-BAD95F64D1EE}" type="datetimeFigureOut">
              <a:rPr lang="zh-CN" altLang="en-US" smtClean="0"/>
              <a:pPr/>
              <a:t>2015-12-3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1DAB-8A29-47AB-87C2-7027682567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8217-C3AE-4728-8845-BAD95F64D1EE}" type="datetimeFigureOut">
              <a:rPr lang="zh-CN" altLang="en-US" smtClean="0"/>
              <a:pPr/>
              <a:t>2015-12-3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1DAB-8A29-47AB-87C2-7027682567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8217-C3AE-4728-8845-BAD95F64D1EE}" type="datetimeFigureOut">
              <a:rPr lang="zh-CN" altLang="en-US" smtClean="0"/>
              <a:pPr/>
              <a:t>2015-12-3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1DAB-8A29-47AB-87C2-7027682567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91880"/>
            <a:ext cx="685800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971600"/>
            <a:ext cx="637893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356992" y="7956376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197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320384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news.i9ye.com/uploads/allimg/120420/2-12042011555Q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45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8680" y="4619685"/>
            <a:ext cx="59766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2"/>
                </a:solidFill>
              </a:rPr>
              <a:t>年度目标的检视</a:t>
            </a:r>
            <a:endParaRPr lang="en-US" altLang="zh-CN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2"/>
                </a:solidFill>
              </a:rPr>
              <a:t>每天至少做一件和年度</a:t>
            </a:r>
            <a:r>
              <a:rPr lang="zh-CN" altLang="en-US" b="1" dirty="0" smtClean="0">
                <a:solidFill>
                  <a:schemeClr val="accent2"/>
                </a:solidFill>
              </a:rPr>
              <a:t>目标相关</a:t>
            </a:r>
            <a:r>
              <a:rPr lang="zh-CN" altLang="en-US" b="1" dirty="0" smtClean="0">
                <a:solidFill>
                  <a:schemeClr val="accent2"/>
                </a:solidFill>
              </a:rPr>
              <a:t>的事情</a:t>
            </a:r>
            <a:endParaRPr lang="en-US" altLang="zh-CN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这句话说上去容易做起来难，因为：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dirty="0" smtClean="0"/>
              <a:t>要把年度</a:t>
            </a:r>
            <a:r>
              <a:rPr lang="zh-CN" altLang="en-US" dirty="0" smtClean="0"/>
              <a:t>计划分解</a:t>
            </a:r>
            <a:r>
              <a:rPr lang="zh-CN" altLang="en-US" dirty="0" smtClean="0"/>
              <a:t>到每天，习惯类的年度计划还好说，比如：每天写日记，那有没有写日记，就是有没有做和年度</a:t>
            </a:r>
            <a:r>
              <a:rPr lang="zh-CN" altLang="en-US" dirty="0" smtClean="0"/>
              <a:t>目标相关</a:t>
            </a:r>
            <a:r>
              <a:rPr lang="zh-CN" altLang="en-US" dirty="0" smtClean="0"/>
              <a:t>的事情，可项目类的年度计划就得下点功夫做分解了，比如：</a:t>
            </a:r>
            <a:r>
              <a:rPr lang="zh-CN" altLang="en-US" dirty="0" smtClean="0"/>
              <a:t>“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月份</a:t>
            </a:r>
            <a:r>
              <a:rPr lang="zh-CN" altLang="en-US" dirty="0" smtClean="0"/>
              <a:t>带家人到大理玩</a:t>
            </a:r>
            <a:r>
              <a:rPr lang="en-US" altLang="zh-CN" dirty="0" smtClean="0"/>
              <a:t>5</a:t>
            </a:r>
            <a:r>
              <a:rPr lang="zh-CN" altLang="en-US" dirty="0" smtClean="0"/>
              <a:t>天”，今天能为这个计划做点什么呢？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dirty="0" smtClean="0"/>
              <a:t>一天忙的脚打后脑勺，哪有时间照顾</a:t>
            </a:r>
            <a:r>
              <a:rPr lang="zh-CN" altLang="en-US" dirty="0" smtClean="0"/>
              <a:t>到年度</a:t>
            </a:r>
            <a:r>
              <a:rPr lang="zh-CN" altLang="en-US" dirty="0" smtClean="0"/>
              <a:t>目标相关的事儿啊。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2936" y="399593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5976"/>
            <a:ext cx="6858000" cy="478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764704" y="1187624"/>
            <a:ext cx="56166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所以，</a:t>
            </a:r>
            <a:r>
              <a:rPr lang="zh-CN" altLang="en-US" b="1" dirty="0" smtClean="0"/>
              <a:t>我优先</a:t>
            </a:r>
            <a:r>
              <a:rPr lang="zh-CN" altLang="en-US" b="1" dirty="0" smtClean="0"/>
              <a:t>计划和年度目标相关</a:t>
            </a:r>
            <a:r>
              <a:rPr lang="zh-CN" altLang="en-US" b="1" dirty="0" smtClean="0"/>
              <a:t>的事情</a:t>
            </a:r>
            <a:r>
              <a:rPr lang="zh-CN" altLang="en-US" dirty="0" smtClean="0"/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大部分人做计划的方式是：把今天要做的事情全部计划好，然后看看是不是有空做和年度计划相关的事儿，这样的结果通常有两个：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、没时间做。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、即使列出来也不去做，因为似乎总有比年度计划更重要的事情。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2936" y="38519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3968"/>
            <a:ext cx="6858000" cy="486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48680" y="755576"/>
            <a:ext cx="5832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所以，我在做每天计划的时候都会看一下年度计划，从中间选出一件事情列到今天的计划里，然后在根据时间资源调整今天要做的事情，时间挤一挤总是有的，只要你认为这件事情足够重要。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/>
              <a:t>计划与</a:t>
            </a:r>
            <a:r>
              <a:rPr lang="zh-CN" altLang="en-US" dirty="0" smtClean="0"/>
              <a:t>结果的检查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/>
              <a:t>内心与行动的反省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/>
              <a:t>年度</a:t>
            </a:r>
            <a:r>
              <a:rPr lang="zh-CN" altLang="en-US" dirty="0" smtClean="0"/>
              <a:t>目标的</a:t>
            </a:r>
            <a:r>
              <a:rPr lang="zh-CN" altLang="en-US" dirty="0" smtClean="0"/>
              <a:t>检视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有没有注意到？这三个动作在不同的高度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67050" y="413995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4704" y="755576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结语：</a:t>
            </a:r>
          </a:p>
          <a:p>
            <a:r>
              <a:rPr lang="zh-CN" altLang="en-US" dirty="0" smtClean="0"/>
              <a:t>穷忙族都在追着自己的尾巴跑，都在向外求，想要外在的东西，比如别人的认可、金钱、地位。而平静、精进如曾子这样的人，都在向内求，自省、自律。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当然，我们不能下结论说“追求外在东西的人就不快乐、不平静”，毕竟一个人不能完全体会另一个人的感受。只是，小强觉得现在这个时代，更需要自省</a:t>
            </a:r>
            <a:r>
              <a:rPr lang="zh-CN" altLang="en-US" dirty="0" smtClean="0"/>
              <a:t>、自律</a:t>
            </a:r>
            <a:r>
              <a:rPr lang="zh-CN" altLang="en-US" dirty="0" smtClean="0"/>
              <a:t>一点。</a:t>
            </a:r>
          </a:p>
          <a:p>
            <a:endParaRPr lang="zh-CN" altLang="en-US" dirty="0" smtClean="0"/>
          </a:p>
        </p:txBody>
      </p:sp>
      <p:pic>
        <p:nvPicPr>
          <p:cNvPr id="27652" name="Picture 4" descr="http://www.bqchr.com/upfile/UploadFile/2014320174710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52838"/>
            <a:ext cx="6858000" cy="499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2936" y="38519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5146" cy="493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24744" y="5796136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67050" y="435597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522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48680" y="5652120"/>
            <a:ext cx="58772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小强拿两个人作对比，一个是一生精进的曾子：</a:t>
            </a:r>
          </a:p>
          <a:p>
            <a:pPr marL="0" marR="0" lvl="0" indent="0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曾子曰：“吾日三省吾身</a:t>
            </a:r>
            <a:r>
              <a:rPr kumimoji="0" lang="zh-CN" altLang="zh-CN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——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为人谋而不忠乎？与朋友交而不信乎？传不习乎？”</a:t>
            </a:r>
          </a:p>
          <a:p>
            <a:pPr marL="0" marR="0" lvl="0" indent="0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曾子每天会多次停下来，问自己三个问题：替人家谋划的事情有没有尽心竭力？和朋友交往有没有诚心诚意？传授给别人的道理自己有没有那样去做呢？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0648" y="4788024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9443" cy="478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20688" y="5508104"/>
            <a:ext cx="5832648" cy="2537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另一个是八年前的我：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那时候生活节奏很快，还很碎片化，我很少问自己问题，比如：我为什么这么做？我喜欢什么？大部分的时间都在问别人问题，或者回应别人的问题，比如：“这事儿你什么时候能搞定？”“你明天干嘛？”“我给你一个建议</a:t>
            </a:r>
            <a:r>
              <a:rPr lang="en-US" altLang="zh-CN" dirty="0" smtClean="0"/>
              <a:t>……”</a:t>
            </a:r>
            <a:endParaRPr lang="en-US" altLang="zh-CN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435597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7944"/>
            <a:ext cx="6858000" cy="507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20688" y="899592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回过头来再看那时候的状态，立刻在脑袋里生成一幅画面：咬自己尾巴跑的狗！（“忙成狗了！”就这个意思）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成长和穷忙的差别在哪里？两个字：检视！所以今天和大家分享三个每日检视的方法，助大家摆脱穷忙，走上成长快车道。</a:t>
            </a: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2656" y="356388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76464"/>
            <a:ext cx="6858000" cy="493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20688" y="755576"/>
            <a:ext cx="576064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2"/>
                </a:solidFill>
              </a:rPr>
              <a:t>计划与结果的检查</a:t>
            </a:r>
            <a:endParaRPr lang="en-US" altLang="zh-CN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我们每天都会列出自己当天的计划，比如今天都要做什么？写到一张纸上，这就是</a:t>
            </a:r>
            <a:r>
              <a:rPr lang="en-US" altLang="zh-CN" dirty="0" smtClean="0"/>
              <a:t>to do 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，今天都有哪些约会？比如会议、拜访等等，这就是日程，</a:t>
            </a:r>
            <a:r>
              <a:rPr lang="zh-CN" altLang="en-US" b="1" dirty="0" smtClean="0">
                <a:solidFill>
                  <a:schemeClr val="accent2"/>
                </a:solidFill>
              </a:rPr>
              <a:t>能做到这一点很棒，但可惜只做了一半</a:t>
            </a:r>
            <a:r>
              <a:rPr lang="zh-CN" altLang="en-US" dirty="0" smtClean="0">
                <a:solidFill>
                  <a:schemeClr val="accent2"/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2"/>
                </a:solidFill>
              </a:rPr>
              <a:t>计划只是开始，结果才是结束，就像书名号一样，只有“</a:t>
            </a:r>
            <a:r>
              <a:rPr lang="en-US" altLang="zh-CN" b="1" dirty="0" smtClean="0">
                <a:solidFill>
                  <a:schemeClr val="accent2"/>
                </a:solidFill>
              </a:rPr>
              <a:t>《”</a:t>
            </a:r>
            <a:r>
              <a:rPr lang="zh-CN" altLang="en-US" b="1" dirty="0" smtClean="0">
                <a:solidFill>
                  <a:schemeClr val="accent2"/>
                </a:solidFill>
              </a:rPr>
              <a:t>，没有“</a:t>
            </a:r>
            <a:r>
              <a:rPr lang="en-US" altLang="zh-CN" b="1" dirty="0" smtClean="0">
                <a:solidFill>
                  <a:schemeClr val="accent2"/>
                </a:solidFill>
              </a:rPr>
              <a:t>》”</a:t>
            </a:r>
            <a:r>
              <a:rPr lang="zh-CN" altLang="en-US" b="1" dirty="0" smtClean="0">
                <a:solidFill>
                  <a:schemeClr val="accent2"/>
                </a:solidFill>
              </a:rPr>
              <a:t>是不完整的，也容易混乱</a:t>
            </a:r>
            <a:r>
              <a:rPr lang="zh-CN" altLang="en-US" dirty="0" smtClean="0">
                <a:solidFill>
                  <a:schemeClr val="accent2"/>
                </a:solidFill>
              </a:rPr>
              <a:t>。 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38519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27086" cy="507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48680" y="5148064"/>
            <a:ext cx="583264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我们可以这样做每天计划：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dirty="0" smtClean="0"/>
              <a:t>今天都要做什么？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dirty="0" smtClean="0"/>
              <a:t>最重要的</a:t>
            </a:r>
            <a:r>
              <a:rPr lang="en-US" altLang="zh-CN" dirty="0" smtClean="0"/>
              <a:t>1</a:t>
            </a:r>
            <a:r>
              <a:rPr lang="zh-CN" altLang="en-US" dirty="0" smtClean="0"/>
              <a:t>件事是什么？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dirty="0" smtClean="0"/>
              <a:t>今天要吃掉多少番茄？（一个番茄</a:t>
            </a:r>
            <a:r>
              <a:rPr lang="en-US" altLang="zh-CN" dirty="0" smtClean="0"/>
              <a:t>=</a:t>
            </a:r>
            <a:r>
              <a:rPr lang="zh-CN" altLang="en-US" dirty="0" smtClean="0"/>
              <a:t>专注的工作</a:t>
            </a:r>
            <a:r>
              <a:rPr lang="en-US" altLang="zh-CN" dirty="0" smtClean="0"/>
              <a:t>25</a:t>
            </a:r>
            <a:r>
              <a:rPr lang="zh-CN" altLang="en-US" dirty="0" smtClean="0"/>
              <a:t>分钟）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然后一天结束的时候这样做检视：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dirty="0" smtClean="0"/>
              <a:t>重要的事情搞定了吗？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dirty="0" smtClean="0"/>
              <a:t>吃掉足够番茄了吗？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dirty="0" smtClean="0"/>
              <a:t>今天的工作成果有哪些？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dirty="0" smtClean="0"/>
              <a:t>临时突发事件有哪些？处理的怎么样？</a:t>
            </a: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459390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3420" cy="486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92696" y="5364088"/>
            <a:ext cx="568863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你应该能看出这种检视方式的特点吧？早晨做出计划，晚上检查计划完成情况。</a:t>
            </a:r>
            <a:r>
              <a:rPr lang="zh-CN" altLang="en-US" b="1" dirty="0" smtClean="0">
                <a:solidFill>
                  <a:schemeClr val="accent2"/>
                </a:solidFill>
              </a:rPr>
              <a:t>具体的计划内容和检查内容，可以自己去定义</a:t>
            </a:r>
            <a:r>
              <a:rPr lang="zh-CN" altLang="en-US" dirty="0" smtClean="0">
                <a:solidFill>
                  <a:schemeClr val="accent2"/>
                </a:solidFill>
              </a:rPr>
              <a:t>。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这样就对一天的工作做了</a:t>
            </a:r>
            <a:r>
              <a:rPr lang="en-US" altLang="zh-CN" dirty="0" smtClean="0"/>
              <a:t>close</a:t>
            </a:r>
            <a:r>
              <a:rPr lang="zh-CN" altLang="en-US" dirty="0" smtClean="0"/>
              <a:t>，画上了“</a:t>
            </a:r>
            <a:r>
              <a:rPr lang="en-US" altLang="zh-CN" dirty="0" smtClean="0"/>
              <a:t>》”</a:t>
            </a:r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做到这些就足够了吗？</a:t>
            </a: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36912" y="435597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1960"/>
            <a:ext cx="6858000" cy="493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36712" y="1403648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2"/>
                </a:solidFill>
              </a:rPr>
              <a:t>内心与行动的反省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仅仅检查计划完成情况还不够，那样容易被计划装在盒子里。而反省是让我们跳出盒子，看到新的可能。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80928" y="3707904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7984"/>
            <a:ext cx="6880696" cy="471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08720" y="971600"/>
            <a:ext cx="504056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每日反省很简单：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当一天结束的时候完成下面四个句子：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/>
              <a:t>今天我搞定了</a:t>
            </a:r>
            <a:r>
              <a:rPr lang="en-US" altLang="zh-CN" dirty="0" smtClean="0"/>
              <a:t>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/>
              <a:t>让我感到兴奋的是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（或者投入、沮丧、高效等等）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/>
              <a:t>我意识到</a:t>
            </a:r>
            <a:r>
              <a:rPr lang="en-US" altLang="zh-CN" dirty="0" smtClean="0"/>
              <a:t>……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/>
              <a:t>我决定</a:t>
            </a:r>
            <a:r>
              <a:rPr lang="en-US" altLang="zh-CN" dirty="0" smtClean="0"/>
              <a:t>……</a:t>
            </a:r>
            <a:endParaRPr lang="en-US" altLang="zh-CN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2936" y="38519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980</Words>
  <Application>Microsoft Office PowerPoint</Application>
  <PresentationFormat>全屏显示(4:3)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22</cp:revision>
  <dcterms:created xsi:type="dcterms:W3CDTF">2015-11-23T05:19:13Z</dcterms:created>
  <dcterms:modified xsi:type="dcterms:W3CDTF">2015-12-03T08:02:00Z</dcterms:modified>
</cp:coreProperties>
</file>