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3" r:id="rId5"/>
    <p:sldId id="262" r:id="rId6"/>
    <p:sldId id="261" r:id="rId7"/>
    <p:sldId id="260" r:id="rId8"/>
    <p:sldId id="259" r:id="rId9"/>
    <p:sldId id="258" r:id="rId10"/>
    <p:sldId id="276" r:id="rId11"/>
    <p:sldId id="275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6CCE-4A3D-4745-A138-A026A7D847B7}" type="datetimeFigureOut">
              <a:rPr lang="zh-CN" altLang="en-US" smtClean="0"/>
              <a:pPr/>
              <a:t>2015-7-3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7184-A5C9-437F-ADA8-07FE6049A9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6CCE-4A3D-4745-A138-A026A7D847B7}" type="datetimeFigureOut">
              <a:rPr lang="zh-CN" altLang="en-US" smtClean="0"/>
              <a:pPr/>
              <a:t>2015-7-3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7184-A5C9-437F-ADA8-07FE6049A9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6CCE-4A3D-4745-A138-A026A7D847B7}" type="datetimeFigureOut">
              <a:rPr lang="zh-CN" altLang="en-US" smtClean="0"/>
              <a:pPr/>
              <a:t>2015-7-3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7184-A5C9-437F-ADA8-07FE6049A9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6CCE-4A3D-4745-A138-A026A7D847B7}" type="datetimeFigureOut">
              <a:rPr lang="zh-CN" altLang="en-US" smtClean="0"/>
              <a:pPr/>
              <a:t>2015-7-3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7184-A5C9-437F-ADA8-07FE6049A9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6CCE-4A3D-4745-A138-A026A7D847B7}" type="datetimeFigureOut">
              <a:rPr lang="zh-CN" altLang="en-US" smtClean="0"/>
              <a:pPr/>
              <a:t>2015-7-3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7184-A5C9-437F-ADA8-07FE6049A9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6CCE-4A3D-4745-A138-A026A7D847B7}" type="datetimeFigureOut">
              <a:rPr lang="zh-CN" altLang="en-US" smtClean="0"/>
              <a:pPr/>
              <a:t>2015-7-3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7184-A5C9-437F-ADA8-07FE6049A9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6CCE-4A3D-4745-A138-A026A7D847B7}" type="datetimeFigureOut">
              <a:rPr lang="zh-CN" altLang="en-US" smtClean="0"/>
              <a:pPr/>
              <a:t>2015-7-3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7184-A5C9-437F-ADA8-07FE6049A9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6CCE-4A3D-4745-A138-A026A7D847B7}" type="datetimeFigureOut">
              <a:rPr lang="zh-CN" altLang="en-US" smtClean="0"/>
              <a:pPr/>
              <a:t>2015-7-3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7184-A5C9-437F-ADA8-07FE6049A9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6CCE-4A3D-4745-A138-A026A7D847B7}" type="datetimeFigureOut">
              <a:rPr lang="zh-CN" altLang="en-US" smtClean="0"/>
              <a:pPr/>
              <a:t>2015-7-3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7184-A5C9-437F-ADA8-07FE6049A9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6CCE-4A3D-4745-A138-A026A7D847B7}" type="datetimeFigureOut">
              <a:rPr lang="zh-CN" altLang="en-US" smtClean="0"/>
              <a:pPr/>
              <a:t>2015-7-3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7184-A5C9-437F-ADA8-07FE6049A9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6CCE-4A3D-4745-A138-A026A7D847B7}" type="datetimeFigureOut">
              <a:rPr lang="zh-CN" altLang="en-US" smtClean="0"/>
              <a:pPr/>
              <a:t>2015-7-3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7184-A5C9-437F-ADA8-07FE6049A9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C6CCE-4A3D-4745-A138-A026A7D847B7}" type="datetimeFigureOut">
              <a:rPr lang="zh-CN" altLang="en-US" smtClean="0"/>
              <a:pPr/>
              <a:t>2015-7-3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57184-A5C9-437F-ADA8-07FE6049A9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729E57A2F8E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9144001" cy="4658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23728" y="5085184"/>
            <a:ext cx="523893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谁</a:t>
            </a:r>
            <a:r>
              <a:rPr kumimoji="1" lang="zh-TW" altLang="en-US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才是</a:t>
            </a:r>
            <a:r>
              <a:rPr kumimoji="1" lang="zh-TW" altLang="en-US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天生贏家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076056" y="3284984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194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調整大小 44885-Saguaro_National_Park_Arizona-emb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11560" y="501317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鸭子不到必要绝不做事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，大多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是连一次都不做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；老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鹰会多飞几里。他们付出的比要求的多。鸭子工作缓慢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。他们的准则是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：“我是来工作的，又不是来逃难的。”老鹰则是“尽快完成所有的事”。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kumimoji="1" lang="zh-TW" altLang="en-US" sz="16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調整大小 44804-Pine_Forest_Landes_France-emb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1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83568" y="5229200"/>
            <a:ext cx="8064896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鸭子光是一只嘴很会说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，找借口不做事更是一流。老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鹰时时学习，努力做事。 </a:t>
            </a:r>
            <a:endParaRPr kumimoji="1" lang="en-US" altLang="zh-CN" sz="1600" b="1" dirty="0" smtClean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鸭子很会找借口；老鹰会找解决方法。鸭子不敢冒险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。老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鹰也会恐惧，但是他们还是去做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。老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鹰很有勇气。</a:t>
            </a:r>
            <a:endParaRPr kumimoji="1" lang="zh-CN" altLang="en-US" sz="16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調整大小 44865-Sunset_on_the_Fox_Glacier_New_Zealand_Alps-emb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79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683568" y="5013176"/>
            <a:ext cx="784887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鸭子从十点工作到下午六点；老鹰从六点到十点都在工作。</a:t>
            </a:r>
            <a:endParaRPr kumimoji="1" lang="en-US" altLang="zh-CN" sz="1600" b="1" dirty="0" smtClean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鸭子在每个机会里找问题；老鹰在每个问题里看到机会。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kumimoji="1" lang="en-US" altLang="zh-TW" sz="1600" b="1" dirty="0" smtClean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鸭子在人背后闲言闲语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，他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们要这样做才会觉得快乐； </a:t>
            </a:r>
            <a:b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</a:b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老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鹰只谈正面的事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，否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则就保持沉默。</a:t>
            </a:r>
            <a:endParaRPr kumimoji="1" lang="zh-TW" altLang="en-US" sz="1600" b="1" dirty="0" smtClean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調整大小 44880-Mount_Fitzroy_Los_Glaciares_National_Park_Argentina-emb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6847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971600" y="5085184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鸭子要花很久的时间做决定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，做事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却没有三分钟的热度；</a:t>
            </a:r>
            <a:endParaRPr kumimoji="1" lang="en-US" altLang="zh-CN" sz="1600" b="1" dirty="0" smtClean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老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鹰果决行事，因为他对自己很有信心。</a:t>
            </a:r>
            <a:endParaRPr kumimoji="1" lang="en-US" altLang="zh-CN" sz="1600" b="1" dirty="0" smtClean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鸭子把精神都摆在问题上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，而且只会空谈；</a:t>
            </a:r>
            <a:endParaRPr kumimoji="1" lang="en-US" altLang="zh-TW" sz="1600" b="1" dirty="0" smtClean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老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鹰会把时间摆在解决方法上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，而且会实践。</a:t>
            </a:r>
            <a:endParaRPr kumimoji="1" lang="zh-CN" altLang="en-US" sz="16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調整大小 44851-Mount_Agung_Bali_Indonesia-emb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27584" y="5085184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鸭子会记恨；老鹰懂得宽恕。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鸭子等人喂，如果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饲料不够，他会大声叫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；</a:t>
            </a:r>
            <a:endParaRPr kumimoji="1" lang="en-US" altLang="zh-TW" sz="1600" b="1" dirty="0" smtClean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老鹰懂得负责，他只取所需。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鸭子爱他所拥有的东西；老鹰设法取得所爱的东西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kumimoji="1" lang="en-US" altLang="zh-TW" sz="1600" b="1" dirty="0" smtClean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鸭子一有小事就激动得不得了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，还以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为这样做很好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；老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鹰不会做这种可笑的事。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 </a:t>
            </a:r>
            <a:endParaRPr kumimoji="1" lang="zh-CN" altLang="en-US" sz="16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調整大小 44786-And_They_Danced_Picacho_Peak_Arizona-emb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5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1331640" y="5301208"/>
            <a:ext cx="7272808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鸭子的生活圈只有一个小池塘；老鹰可以登高峰。</a:t>
            </a:r>
            <a:endParaRPr kumimoji="1" lang="en-US" altLang="zh-CN" sz="1600" b="1" dirty="0" smtClean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鸭子责备不如意的事；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老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鹰改变不如意的事。</a:t>
            </a:r>
            <a:endParaRPr kumimoji="1" lang="zh-CN" altLang="en-US" sz="16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調整大小 44814-Grand_Portage_Lake_Superior_Minnesota-emb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2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67744" y="4293096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4711-Westport-Union_Landing_State_Beach_California-emb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835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83568" y="5085184"/>
            <a:ext cx="7776864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几个月前</a:t>
            </a:r>
            <a:r>
              <a:rPr kumimoji="1" lang="en-US" altLang="zh-CN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到亚特兰大饭店住宿。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我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手上有饭店的订房及确认证明。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我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到的时候，饭店已经客满。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接待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处的小姐却告诉我，我的订房是无效的，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因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为饭店已经客满了。说完，她就让我继续站着。</a:t>
            </a:r>
            <a:endParaRPr lang="zh-CN" altLang="en-US" sz="1600" dirty="0" smtClean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4712-Wiped_Del_Mar_California-emb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6847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755576" y="5229200"/>
            <a:ext cx="792088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我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要求我的权利， 那位小姐却说：“饭店客满了就是客满了，我也没办法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变出一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个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房间给你，嘎嘎嘎</a:t>
            </a:r>
            <a:r>
              <a:rPr kumimoji="1" lang="en-US" altLang="zh-TW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……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”</a:t>
            </a:r>
            <a:endParaRPr kumimoji="1" lang="en-US" altLang="zh-CN" sz="16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接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下来那位小姐便不再理会我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kumimoji="1" lang="zh-CN" altLang="en-US" sz="16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調整大小 44733-Orographic_Stratiform_Cloud_Mount_Baker_Washington-emb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6847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67544" y="5157192"/>
            <a:ext cx="82809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噢，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我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心想：一只鸭子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。接着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我要求见她的上司，她很不高兴地说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“他也不会说不同的话”。她一边说着，一边正要消失在门后。</a:t>
            </a:r>
            <a:endParaRPr kumimoji="1" lang="en-US" altLang="zh-CN" sz="16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我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请她给我带只老鹰出来。“一只什么”，她想知道我问了什么。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kumimoji="1" lang="en-US" altLang="zh-CN" sz="16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調整大小 44714-Clouds_and_Canyon_Grand_Canyon_Arizona-emb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23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27584" y="5085184"/>
            <a:ext cx="770485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我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跟她解释：“请你带个能解决问题的人来？”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她懂了。</a:t>
            </a:r>
            <a:endParaRPr kumimoji="1" lang="en-US" altLang="zh-TW" sz="16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后来经理出面，他真的是老鹰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。他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说道：“我们这里真的客满了，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一定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是我们作业有所疏失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，因此我得向您道歉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”。</a:t>
            </a:r>
          </a:p>
          <a:p>
            <a:r>
              <a:rPr kumimoji="1" lang="zh-TW" altLang="en-US" b="1" dirty="0" smtClean="0">
                <a:solidFill>
                  <a:srgbClr val="4269AE"/>
                </a:solidFill>
                <a:latin typeface="宋体" pitchFamily="2" charset="-122"/>
                <a:ea typeface="宋体" pitchFamily="2" charset="-122"/>
              </a:rPr>
              <a:t> 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C7A71CAB4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747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11560" y="494116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我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会尽快想办法解决这个问题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。我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马上打电话帮你找个适合的旅馆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，到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这个旅馆的交通费理所当然由我们来支付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。在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找到之前我可以先请您用个晚餐吗？ </a:t>
            </a:r>
            <a:endParaRPr kumimoji="1" lang="en-US" altLang="zh-CN" sz="16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你认得出老鹰吗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？老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鹰会做事，鸭子只会嘎嘎嘎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。鸭子嘎嘎嘎的内容不外是理由、借口、没有意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义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话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和抱怨。 </a:t>
            </a:r>
            <a:endParaRPr kumimoji="1" lang="zh-CN" altLang="en-US" sz="16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命名df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767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27584" y="501317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总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有一天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，鸭子会被解雇。如果公司有问题，他们一定是第一批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被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开刀的。 接着他们会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说：“真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不公平，我想我的老板对我有成见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。反之，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老鹰会得到支持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。很重要的一件事，我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们不要像鸭子般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，不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做出个成果，只会嘎嘎地叫。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kumimoji="1" lang="zh-CN" altLang="en-US" sz="16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調整大小 44737-Visions_of_Heaven-emb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755576" y="501317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我们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要避免公司内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、部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门内及小组内有鸭子的存在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。有些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人认为我们也可以给鸭子一点动力。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但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你知道结果是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什么吗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？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顶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多是一只有动力的鸭子罢了。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kumimoji="1" lang="en-US" altLang="zh-TW" sz="16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我们来看看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鸭子和老鹰的不同之处：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調整大小 44717-Golden_Trees_in_the_Snow_Tesuque_Basin_New_Mexico-emb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27584" y="486916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鸭子说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“这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我可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做不到。”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老鹰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会说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我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如何才能做</a:t>
            </a:r>
            <a:r>
              <a:rPr kumimoji="1" lang="zh-TW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得到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？”</a:t>
            </a:r>
            <a:endParaRPr kumimoji="1" lang="en-US" altLang="zh-TW" sz="16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鸭子是悲观主义者；老鹰是乐观主义者。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kumimoji="1" lang="en-US" altLang="zh-TW" sz="16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鸭子们互相叙述负面结果，甚至会为了这事由开个鸭子大会</a:t>
            </a:r>
            <a:r>
              <a:rPr kumimoji="1" lang="zh-TW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；</a:t>
            </a:r>
            <a:r>
              <a:rPr kumimoji="1" lang="zh-CN" altLang="en-US" sz="1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老鹰大多报导正面的成果。</a:t>
            </a:r>
            <a:endParaRPr kumimoji="1" lang="zh-TW" altLang="en-US" sz="16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898</Words>
  <Application>Microsoft Office PowerPoint</Application>
  <PresentationFormat>全屏显示(4:3)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20</cp:revision>
  <dcterms:created xsi:type="dcterms:W3CDTF">2015-05-27T07:10:28Z</dcterms:created>
  <dcterms:modified xsi:type="dcterms:W3CDTF">2015-07-03T02:00:27Z</dcterms:modified>
</cp:coreProperties>
</file>