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56" r:id="rId13"/>
    <p:sldId id="268" r:id="rId14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08D-8BA4-4009-BC1E-8DFA2CDE5F2C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4233-F1C1-4F02-878B-D4AA132956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08D-8BA4-4009-BC1E-8DFA2CDE5F2C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4233-F1C1-4F02-878B-D4AA132956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08D-8BA4-4009-BC1E-8DFA2CDE5F2C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4233-F1C1-4F02-878B-D4AA132956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08D-8BA4-4009-BC1E-8DFA2CDE5F2C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4233-F1C1-4F02-878B-D4AA132956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08D-8BA4-4009-BC1E-8DFA2CDE5F2C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4233-F1C1-4F02-878B-D4AA132956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08D-8BA4-4009-BC1E-8DFA2CDE5F2C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4233-F1C1-4F02-878B-D4AA132956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08D-8BA4-4009-BC1E-8DFA2CDE5F2C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4233-F1C1-4F02-878B-D4AA132956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08D-8BA4-4009-BC1E-8DFA2CDE5F2C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4233-F1C1-4F02-878B-D4AA132956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08D-8BA4-4009-BC1E-8DFA2CDE5F2C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4233-F1C1-4F02-878B-D4AA132956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08D-8BA4-4009-BC1E-8DFA2CDE5F2C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4233-F1C1-4F02-878B-D4AA132956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08D-8BA4-4009-BC1E-8DFA2CDE5F2C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4233-F1C1-4F02-878B-D4AA132956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1E08D-8BA4-4009-BC1E-8DFA2CDE5F2C}" type="datetimeFigureOut">
              <a:rPr lang="zh-CN" altLang="en-US" smtClean="0"/>
              <a:pPr/>
              <a:t>2015-7-3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14233-F1C1-4F02-878B-D4AA132956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lattewm.com/wp-content/uploads/2014/04/20140420-0003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24744" y="7164288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2060"/>
                </a:solidFill>
                <a:latin typeface="华文行楷" pitchFamily="2" charset="-122"/>
                <a:ea typeface="华文行楷" pitchFamily="2" charset="-122"/>
              </a:rPr>
              <a:t>相信奇迹，</a:t>
            </a:r>
            <a:endParaRPr lang="en-US" altLang="zh-CN" sz="4000" b="1" dirty="0" smtClean="0">
              <a:solidFill>
                <a:srgbClr val="002060"/>
              </a:solidFill>
              <a:latin typeface="华文行楷" pitchFamily="2" charset="-122"/>
              <a:ea typeface="华文行楷" pitchFamily="2" charset="-122"/>
            </a:endParaRPr>
          </a:p>
          <a:p>
            <a:pPr algn="r"/>
            <a:r>
              <a:rPr lang="zh-CN" altLang="en-US" sz="4000" b="1" dirty="0" smtClean="0">
                <a:solidFill>
                  <a:srgbClr val="002060"/>
                </a:solidFill>
                <a:latin typeface="华文行楷" pitchFamily="2" charset="-122"/>
                <a:ea typeface="华文行楷" pitchFamily="2" charset="-122"/>
              </a:rPr>
              <a:t>才会创造奇迹</a:t>
            </a:r>
            <a:endParaRPr lang="zh-CN" altLang="en-US" sz="4000" b="1" dirty="0">
              <a:solidFill>
                <a:srgbClr val="00206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0928" y="637220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4664" y="1763688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193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hebei.sinaimg.cn/2014/0911/U11721P1275DT20140911101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50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20688" y="5868144"/>
            <a:ext cx="5805264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latin typeface="黑体" pitchFamily="49" charset="-122"/>
                <a:ea typeface="黑体" pitchFamily="49" charset="-122"/>
              </a:rPr>
              <a:t>但就读于牛津大学医学院的班尼斯特偏偏不信这个邪，他暗暗发誓，一定要成为第一个突破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分钟极限的人。随后，他利用在医学院学到的知识，制定了一套独特的训练方案，并刻意远离那些控制着这项运动的教练和经纪人。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36912" y="831641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2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92696" y="5796136"/>
            <a:ext cx="56886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黑体" pitchFamily="49" charset="-122"/>
                <a:ea typeface="黑体" pitchFamily="49" charset="-122"/>
              </a:rPr>
              <a:t>1954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日，这是一个见证奇迹的时刻，但老天爷似乎并不眷顾班尼斯特，那天的天气很不好，不仅下了一场阵雨，还刮着每小时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15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英里的逆风，现场的观众也寥寥无几。然而，就是在这样一种不理想的状态下，班尼斯特却以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分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59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秒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的成绩跑完了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英里，实现了人们一直渴望突破的纪录。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36912" y="838842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相信奇迹，才会创造奇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9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20688" y="5940152"/>
            <a:ext cx="547260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>
                <a:latin typeface="黑体" pitchFamily="49" charset="-122"/>
                <a:ea typeface="黑体" pitchFamily="49" charset="-122"/>
              </a:rPr>
              <a:t>更让人不可思议的是，在班尼斯特打破纪录后的两年里，竟然有将近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400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人打破了这个神话。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原来，相信奇迹，才会创造奇迹，有时，信心比金子还重要。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36912" y="831641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AutoShape 6" descr="http://img1.imgtn.bdimg.com/it/u=591288109,917661144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4273550" cy="4273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6256" cy="565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96752" y="6084168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444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20688" y="6588224"/>
            <a:ext cx="5760640" cy="210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49" charset="-122"/>
                <a:ea typeface="黑体" pitchFamily="49" charset="-122"/>
              </a:rPr>
              <a:t>多年前，有一位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19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岁的年轻人正在念大学，晚饭后，他习惯地拿起导师给他安排的作业，他是一个极有天赋的学生，几乎没有什么数学问题能够难住他。和往常一样，他很快就完成了前面的习题，可是在做最后一道题时，他卡住了，感觉寸步难行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2936" y="579613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hiphotos.baidu.com/exp/pic/item/ae10edde7483310194ee37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241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20688" y="6516216"/>
            <a:ext cx="5760640" cy="2122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49" charset="-122"/>
                <a:ea typeface="黑体" pitchFamily="49" charset="-122"/>
              </a:rPr>
              <a:t>这道题是他从未遇到过的类型，要求用圆规和一把没有刻度的直尺做出一个正十七边形的图案来，他冥思苦想，但始终找不到破题的方法。一向聪明好强的他不相信自己做不出来，他觉得世上没有解决不了的数学问题，只是自己暂时没有找到方法而已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8680" y="57241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2696" y="6660232"/>
            <a:ext cx="5472608" cy="129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49" charset="-122"/>
                <a:ea typeface="黑体" pitchFamily="49" charset="-122"/>
              </a:rPr>
              <a:t>后来，他索性边画边想，并采取一些非常规的思维。当东方发白时，他终于长长地舒了一口气，因为他已经找到了解决问题的方法。</a:t>
            </a:r>
          </a:p>
        </p:txBody>
      </p:sp>
      <p:pic>
        <p:nvPicPr>
          <p:cNvPr id="16388" name="Picture 4" descr="http://s9.sinaimg.cn/bmiddle/4d33ee0444281edbabb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01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36912" y="831641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724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20688" y="6300192"/>
            <a:ext cx="58326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49" charset="-122"/>
                <a:ea typeface="黑体" pitchFamily="49" charset="-122"/>
              </a:rPr>
              <a:t>第二天，当他将作业交给导师看时，导师惊呆了，颤抖着问他：“这是你自己完成的吗？”他点点头说：“是的，它几乎耗费了我一个晚上的时间。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”</a:t>
            </a:r>
            <a:endParaRPr lang="zh-CN" altLang="zh-CN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36912" y="831641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65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48680" y="6156176"/>
            <a:ext cx="561662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导师掩饰不住内心的激动，他无比高兴地说：“简直难以置信，你竟然用一个晚上的时间解决了这个两千年来悬而未决的难题，要知道，阿基米德没有做出来，牛顿没有做出来，包括我自己也没有做出来，你真是一个难得的天才。”</a:t>
            </a:r>
            <a:endParaRPr lang="zh-CN" altLang="zh-CN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36912" y="831641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1610" cy="550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908720" y="5940152"/>
            <a:ext cx="5256584" cy="2122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49" charset="-122"/>
                <a:ea typeface="黑体" pitchFamily="49" charset="-122"/>
              </a:rPr>
              <a:t>他就是德国著名的数学家、物理学家、天文学家、大地测量学家约翰·卡尔·弗里德里希·高斯。多年后，当高斯忆及这段往事时，仍感慨万千地说，如果当初导师告诉他，这是一道悬疑两千多年的数学题，我恐怕用十年的时间也未必做得出来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36912" y="838842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ys.fh21.com.cn/uploads/allimg/141014/12_14101411420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3022" cy="550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764704" y="6012160"/>
            <a:ext cx="547260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49" charset="-122"/>
                <a:ea typeface="黑体" pitchFamily="49" charset="-122"/>
              </a:rPr>
              <a:t>与高斯有着相同遭遇的还有著名的短跑名将班尼斯特。长期以来，体育界一直认为，人类不可能打破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分钟跑完一英里（约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1609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米）的极限。史上最好的成绩是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分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秒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，它由瑞典选手根德尔·哈格创造的，此后再也没有一个人能够接近这个数字。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36912" y="831641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.taopic.com/uploads/allimg/131114/240458-13111410535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3543" cy="536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20688" y="5868144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49" charset="-122"/>
                <a:ea typeface="黑体" pitchFamily="49" charset="-122"/>
              </a:rPr>
              <a:t>对此，许多田径教练和心理学家进行了无数次科学研究，他们认为要想突破这个“梦幻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英里”，除非达到一种理想的状态，即：气温在华氏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68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度左右，没有风，地面坚硬干燥，周围还要有很多热情的观众鼓舞士气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36912" y="831641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740</Words>
  <Application>Microsoft Office PowerPoint</Application>
  <PresentationFormat>全屏显示(4:3)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25</cp:revision>
  <dcterms:created xsi:type="dcterms:W3CDTF">2015-06-10T03:18:15Z</dcterms:created>
  <dcterms:modified xsi:type="dcterms:W3CDTF">2015-07-03T01:00:25Z</dcterms:modified>
</cp:coreProperties>
</file>