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57" r:id="rId4"/>
    <p:sldId id="263" r:id="rId5"/>
    <p:sldId id="264" r:id="rId6"/>
    <p:sldId id="262" r:id="rId7"/>
    <p:sldId id="256" r:id="rId8"/>
    <p:sldId id="267" r:id="rId9"/>
    <p:sldId id="265" r:id="rId10"/>
    <p:sldId id="268" r:id="rId11"/>
    <p:sldId id="258" r:id="rId12"/>
    <p:sldId id="269" r:id="rId13"/>
    <p:sldId id="261" r:id="rId14"/>
    <p:sldId id="260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6966-DBD7-4031-9532-C31167E7D8F0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EF-628C-4264-9E58-15BE27E96E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6966-DBD7-4031-9532-C31167E7D8F0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EF-628C-4264-9E58-15BE27E96E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6966-DBD7-4031-9532-C31167E7D8F0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EF-628C-4264-9E58-15BE27E96E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6966-DBD7-4031-9532-C31167E7D8F0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EF-628C-4264-9E58-15BE27E96E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6966-DBD7-4031-9532-C31167E7D8F0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EF-628C-4264-9E58-15BE27E96E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6966-DBD7-4031-9532-C31167E7D8F0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EF-628C-4264-9E58-15BE27E96E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6966-DBD7-4031-9532-C31167E7D8F0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EF-628C-4264-9E58-15BE27E96E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6966-DBD7-4031-9532-C31167E7D8F0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EF-628C-4264-9E58-15BE27E96E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6966-DBD7-4031-9532-C31167E7D8F0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EF-628C-4264-9E58-15BE27E96E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6966-DBD7-4031-9532-C31167E7D8F0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EF-628C-4264-9E58-15BE27E96E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6966-DBD7-4031-9532-C31167E7D8F0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EF-628C-4264-9E58-15BE27E96E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6966-DBD7-4031-9532-C31167E7D8F0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62EF-628C-4264-9E58-15BE27E96E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://img0.imgtn.bdimg.com/it/u=3077171094,3967257094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357688" cy="28971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436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52736" y="6444208"/>
            <a:ext cx="472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熟人的</a:t>
            </a:r>
            <a:r>
              <a:rPr lang="zh-CN" altLang="en-US" sz="72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成本</a:t>
            </a:r>
            <a:r>
              <a:rPr lang="zh-CN" altLang="en-US" sz="6600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     </a:t>
            </a:r>
            <a:endParaRPr lang="zh-CN" altLang="en-US" sz="66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84984" y="428396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189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36912" y="8460432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img4.imgtn.bdimg.com/it/u=2841143972,2224231584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16408400" cy="10255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5004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92696" y="5508104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上班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3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个月之后，警察兄弟打电话来了，说：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大哥你那公司咋管的，这么乱！媳妇</a:t>
            </a: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回来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天</a:t>
            </a: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天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跟我说，您好好管管您手下，不能老欺负我媳妇，她不就是没上大学嘛，没上大学也是人。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第二天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你上班，被迫变法儿让人都知道她老公跟你是哥们儿。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 descr="http://img5.imgtn.bdimg.com/it/u=3711710357,3347308768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273550" cy="3041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93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36712" y="5076056"/>
            <a:ext cx="547260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而这时你可能已经不开车，也不可能违章了。同时你也对这位警察媳妇不耐烦了，对警察说：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“弟妹在这儿不舒服，干脆让她回家。这样吧，她不用上班，我每月给她开两千，一年给她发两万四。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”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这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就是中国人的博弈，你花了钱，一年搭进两万四，还不好意思停这工资；最后钱花出去了，又早晚得罪了哥们儿。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50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764704" y="6012160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如果当初警察一上来敬礼说罚款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50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块的时候，你就乖乖给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50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块，任他扣分，</a:t>
            </a: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你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就会</a:t>
            </a: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责备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自己不留神，并开始小心驾驶</a:t>
            </a: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://img1.imgtn.bdimg.com/it/u=1219828924,537433797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4273550" cy="28463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4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764704" y="5868144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从此你就变成好公民，尽量不再违规、不被罚款。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很多事实证明，熟人关系是超越制度而且破坏制度的。</a:t>
            </a:r>
          </a:p>
          <a:p>
            <a:endParaRPr lang="zh-CN" altLang="zh-CN" dirty="0"/>
          </a:p>
          <a:p>
            <a:endParaRPr lang="zh-CN" alt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://img0.imgtn.bdimg.com/it/u=2184781669,40981565&amp;fm=21&amp;gp=0.jpg"/>
          <p:cNvSpPr>
            <a:spLocks noChangeAspect="1" noChangeArrowheads="1"/>
          </p:cNvSpPr>
          <p:nvPr/>
        </p:nvSpPr>
        <p:spPr bwMode="auto">
          <a:xfrm>
            <a:off x="31750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93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96752" y="5796136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89353" cy="4860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052736" y="5508104"/>
            <a:ext cx="5040560" cy="225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我们常常讲的人情面子，主要是指在熟人之间运作</a:t>
            </a: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很多人</a:t>
            </a: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总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有一个感觉：熟人多了好办事，要用熟人，用熟人可靠。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://img1.imgtn.bdimg.com/it/u=1597506995,3285030168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3760788" cy="24780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8" name="AutoShape 4" descr="http://img1.imgtn.bdimg.com/it/u=1597506995,3285030168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3760788" cy="24780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9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36712" y="5364088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在市场经济环境下，用熟人实际上也不是都能赚钱的事，不一定用熟人就能给企业带来利益</a:t>
            </a: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；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另外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，熟人通常不会给你个人带来很大利益，相反可能会给你带来很多成本上的过度支出，收入是递减的。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ah.xinhuanet.com/hfnews/2011-08/26/xin_29308082609588122873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72045" cy="5292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764704" y="5796136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再举个例子。你开车</a:t>
            </a: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违规，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闯红灯了，被警察</a:t>
            </a: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拦住，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你一看那警察是个熟人，他对你说：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大哥，你怎么在这儿！</a:t>
            </a:r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”</a:t>
            </a:r>
          </a:p>
          <a:p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你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说：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对不起，刚才没看见红灯，打了一个盹儿。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对方说：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没事儿，过去吧。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这时候你会怎么样？你会觉得有面子。为什么？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adlogo.0577hr.com/NewsIMG/201209/03/085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65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92696" y="5868144"/>
            <a:ext cx="55446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别人闯红灯会被警察拦住了处罚，而这个警察当着别人的面管你叫大哥，按照我们刚才讲的人际关系模型，在第三者面前管你叫大哥，是给你面子</a:t>
            </a: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你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又有了面子，又省却了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50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块钱罚款，你今天就很开心。然后你说：“兄弟，没事儿，改天一块儿吃个饭。”他说：“行。”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507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332656" y="5364088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第二次路过这儿，不是闯红灯，而是拐错弯了，一看又是这哥们儿，这回不道歉了，你说：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又是您当班啊？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对方问：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最近买卖不错，要请客啊！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你说：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行啊，改日喝酒！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又省了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50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块钱，面子大了去了！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但因为觉得麻烦了人家两次，都被拦住又放了，你会找理由请他吃饭，还这个人情。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nsmx.org/uploadfiles/20140326055644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58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20688" y="6084168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跟警察哥们儿一吃一喝一高兴，花费肯定超过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100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块钱</a:t>
            </a:r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zh-CN" sz="2400" dirty="0" smtClean="0">
                <a:latin typeface="华文新魏" pitchFamily="2" charset="-122"/>
                <a:ea typeface="华文新魏" pitchFamily="2" charset="-122"/>
              </a:rPr>
              <a:t>警察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这会儿觉得很有面子，因为你请他喝酒，而中国人喝酒时要敬酒、要吹捧，他的感觉肯定好得不得了。俩人关系于是由一般熟人变成亲密熟人，甚至是家人那种，更有面子了。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img1.imgtn.bdimg.com/it/u=1631980818,1923457093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6408738" cy="4273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2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836712" y="5580112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于是，吃完了以后，你多问了一句：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最近弟妹忙什么呢？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”</a:t>
            </a:r>
          </a:p>
          <a:p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警察说：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你这弟妹不争气，一天在家没啥事儿，找工作特别难。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要不上你那儿找个活儿干，能开点钱开点钱，别让她在家待着？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你说：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没问题，哥们儿的事儿嘛。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因为你不答应是不给他面子，答应了就是给他面子。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img.nr99.com/attachment/forum/201307/10/140024v7epn18v1xktvx5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07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36712" y="5659960"/>
            <a:ext cx="55172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400" dirty="0">
                <a:latin typeface="华文新魏" pitchFamily="2" charset="-122"/>
                <a:ea typeface="华文新魏" pitchFamily="2" charset="-122"/>
              </a:rPr>
              <a:t>于是他又敬你一杯，然后散了。过两天警察媳妇儿来上班了，怎么开工资呢？按照当下的标准，工资不可能太低。这工资月月都得开，每月至少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2000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块，还要买保险，加上其他杂支，差不多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2500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块钱，每个月都得给。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42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8640" y="25152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889</Words>
  <Application>Microsoft Office PowerPoint</Application>
  <PresentationFormat>全屏显示(4:3)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26</cp:revision>
  <dcterms:created xsi:type="dcterms:W3CDTF">2015-05-19T03:25:42Z</dcterms:created>
  <dcterms:modified xsi:type="dcterms:W3CDTF">2015-07-01T02:37:45Z</dcterms:modified>
</cp:coreProperties>
</file>