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2" r:id="rId5"/>
    <p:sldId id="259" r:id="rId6"/>
    <p:sldId id="267" r:id="rId7"/>
    <p:sldId id="266" r:id="rId8"/>
    <p:sldId id="260" r:id="rId9"/>
    <p:sldId id="261" r:id="rId10"/>
    <p:sldId id="265" r:id="rId11"/>
    <p:sldId id="270" r:id="rId12"/>
    <p:sldId id="269" r:id="rId13"/>
    <p:sldId id="271" r:id="rId14"/>
    <p:sldId id="276" r:id="rId15"/>
    <p:sldId id="258" r:id="rId16"/>
    <p:sldId id="273" r:id="rId17"/>
    <p:sldId id="272" r:id="rId18"/>
    <p:sldId id="268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1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4CCE-145E-47AA-AA5C-21BB750D6905}" type="datetimeFigureOut">
              <a:rPr lang="zh-CN" altLang="en-US" smtClean="0"/>
              <a:pPr/>
              <a:t>2015-7-1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AC458-C8F8-4ACA-AF67-1908CC46B3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4CCE-145E-47AA-AA5C-21BB750D6905}" type="datetimeFigureOut">
              <a:rPr lang="zh-CN" altLang="en-US" smtClean="0"/>
              <a:pPr/>
              <a:t>2015-7-1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AC458-C8F8-4ACA-AF67-1908CC46B3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4CCE-145E-47AA-AA5C-21BB750D6905}" type="datetimeFigureOut">
              <a:rPr lang="zh-CN" altLang="en-US" smtClean="0"/>
              <a:pPr/>
              <a:t>2015-7-1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AC458-C8F8-4ACA-AF67-1908CC46B3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4CCE-145E-47AA-AA5C-21BB750D6905}" type="datetimeFigureOut">
              <a:rPr lang="zh-CN" altLang="en-US" smtClean="0"/>
              <a:pPr/>
              <a:t>2015-7-1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AC458-C8F8-4ACA-AF67-1908CC46B3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4CCE-145E-47AA-AA5C-21BB750D6905}" type="datetimeFigureOut">
              <a:rPr lang="zh-CN" altLang="en-US" smtClean="0"/>
              <a:pPr/>
              <a:t>2015-7-1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AC458-C8F8-4ACA-AF67-1908CC46B3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4CCE-145E-47AA-AA5C-21BB750D6905}" type="datetimeFigureOut">
              <a:rPr lang="zh-CN" altLang="en-US" smtClean="0"/>
              <a:pPr/>
              <a:t>2015-7-1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AC458-C8F8-4ACA-AF67-1908CC46B3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4CCE-145E-47AA-AA5C-21BB750D6905}" type="datetimeFigureOut">
              <a:rPr lang="zh-CN" altLang="en-US" smtClean="0"/>
              <a:pPr/>
              <a:t>2015-7-1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AC458-C8F8-4ACA-AF67-1908CC46B3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4CCE-145E-47AA-AA5C-21BB750D6905}" type="datetimeFigureOut">
              <a:rPr lang="zh-CN" altLang="en-US" smtClean="0"/>
              <a:pPr/>
              <a:t>2015-7-1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AC458-C8F8-4ACA-AF67-1908CC46B3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4CCE-145E-47AA-AA5C-21BB750D6905}" type="datetimeFigureOut">
              <a:rPr lang="zh-CN" altLang="en-US" smtClean="0"/>
              <a:pPr/>
              <a:t>2015-7-1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AC458-C8F8-4ACA-AF67-1908CC46B3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4CCE-145E-47AA-AA5C-21BB750D6905}" type="datetimeFigureOut">
              <a:rPr lang="zh-CN" altLang="en-US" smtClean="0"/>
              <a:pPr/>
              <a:t>2015-7-1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AC458-C8F8-4ACA-AF67-1908CC46B3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64CCE-145E-47AA-AA5C-21BB750D6905}" type="datetimeFigureOut">
              <a:rPr lang="zh-CN" altLang="en-US" smtClean="0"/>
              <a:pPr/>
              <a:t>2015-7-1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AC458-C8F8-4ACA-AF67-1908CC46B3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64CCE-145E-47AA-AA5C-21BB750D6905}" type="datetimeFigureOut">
              <a:rPr lang="zh-CN" altLang="en-US" smtClean="0"/>
              <a:pPr/>
              <a:t>2015-7-1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AC458-C8F8-4ACA-AF67-1908CC46B3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trips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67744" y="5661248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方正姚体" pitchFamily="2" charset="-122"/>
                <a:ea typeface="方正姚体" pitchFamily="2" charset="-122"/>
              </a:rPr>
              <a:t>受益匪浅的一句话</a:t>
            </a:r>
            <a:endParaRPr lang="zh-CN" altLang="en-US" sz="4400" b="1" dirty="0">
              <a:solidFill>
                <a:srgbClr val="C0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580112" y="4221088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188 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67544" y="5157192"/>
            <a:ext cx="835292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“</a:t>
            </a:r>
            <a:r>
              <a:rPr lang="zh-CN" altLang="zh-CN" sz="20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如果有什么事情值得去做，就得把它做好</a:t>
            </a:r>
            <a:r>
              <a:rPr lang="en-US" altLang="zh-CN" sz="20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”</a:t>
            </a:r>
            <a:endParaRPr lang="zh-CN" altLang="zh-CN" sz="20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沃尔特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克朗凯特是美国著名的电视新闻节目主持人，他从孩提时代就开始对新闻感兴趣。并在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14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岁的时候，成为学校自办报纸《校园新闻》的小记者。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539552" y="5301208"/>
            <a:ext cx="8208912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休斯顿一家日报社的新闻编辑弗雷德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伯尼先生，每周都会到克朗凯特所在的学校讲授一个小时的新闻课程，并指导《校园新闻》报的编辑工作。有一次，克朗凯特负责采写一篇关于学校田径教练卡普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哈丁的文章。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67544" y="5301208"/>
            <a:ext cx="8352928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由于当天有一个同学聚会，于是克朗凯特敷衍了事地写了篇稿子交上去。第二天，弗雷德把克朗凯特单独叫到办公室，指着那篇文章说：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克朗凯特，这篇文章很糟糕，你没有问他该问的问题，也没有对他做全面的报道，你甚至没有搞清楚他是干什么的。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611560" y="508518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接着，他又说了一句令克朗凯特终生难忘的话：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克朗凯特，你要记住一点，如果有什么事情值得去做，就得把它做好。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endParaRPr lang="zh-CN" altLang="zh-CN" sz="1600" dirty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在此后七十多年的新闻职业生涯中，克朗凯特始终牢记着弗雷德先生的训导，对新闻事业忠贞不渝。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tatic.guim.co.uk/sys-images/Guardian/Pix/pictures/2009/11/20/1258730288291/The-1998-film-Beloved-whi-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467544" y="5301208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“</a:t>
            </a:r>
            <a:r>
              <a:rPr lang="zh-CN" altLang="zh-CN" sz="20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只管去干活就行了，然后拿着钱回家来</a:t>
            </a:r>
            <a:r>
              <a:rPr lang="en-US" altLang="zh-CN" sz="20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托妮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莫里森是美国著名黑人女作家，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1993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年诺贝尔文学奖获得者。在莫里森的少年时代，由于家境贫困，从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12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岁开始，每天放学以后，她都要到一个富人家里打几个小时的零工。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85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83568" y="5229200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一天，她因工作辛苦向父亲发了几句牢骚。父亲听后对她说：</a:t>
            </a:r>
            <a:r>
              <a:rPr lang="en-US" altLang="zh-CN" sz="1600" dirty="0" smtClean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听着，你并不在那儿生活。你生活在这儿。在家里，和你的亲人在一起。只管去干活就行了，然后拿着钱回家来。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2.3lian.com/2014/c7/12/d/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494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39552" y="5085184"/>
            <a:ext cx="8208912" cy="1527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莫里森后来回忆说，从父亲的这番话中，她领悟到了人生的四条经验：一、无论什么样的工作都要做好，不是为了你的老板，而是为了你自己；二、把握你自己的工作，而不让工作把握你；三、你真正的生活是与你的家人在一起；四、你与你所做的工作是两回事，你该是谁就是谁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ic.58pic.com/58pic/15/60/54/74458PICnIg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83568" y="5301208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在那之后，莫里森又为形形色色的人工作过：有的很聪明，有的很愚蠢；有的心胸宽广，有的小肚鸡肠。但她从未再抱怨过。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941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67744" y="3933056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395536" y="5373216"/>
            <a:ext cx="8424936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在我们每个人的成长道路上，在某个关键时期，总会出现一个关键性的人物。这个人或许是你的父母，或许是你的老师或朋友，或许是你的恋人。他所说的看似普通的一句话，却会让你牢记心中，永生不忘。普通人是这样，那些成功人士也不例外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ensheng.28xl.com/upload_files/article/2012/07/2012071706131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467544" y="5373216"/>
            <a:ext cx="828092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“</a:t>
            </a:r>
            <a:r>
              <a:rPr lang="zh-CN" altLang="zh-CN" sz="20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回去勇敢地面对他们，我们家里容不得胆小鬼</a:t>
            </a:r>
            <a:r>
              <a:rPr lang="en-US" altLang="zh-CN" sz="2000" dirty="0" smtClean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”</a:t>
            </a: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美国前第一夫人希拉里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克林顿在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岁的时候，她家从外地搬到芝加哥郊区的帕克里奇居住。来到一个新环境后，活泼好动的希拉里急于交上新朋友，但很快她就发现这并非易事。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611560" y="5301208"/>
            <a:ext cx="8064896" cy="77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每当她到外面去玩耍时，邻居的孩子们不是嘲笑她就是欺负她，有时还将她推来推去或将她打倒在地。每当这时她都会哭着跑回家去，再也不出家门了。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941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11560" y="5085184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希拉里的母亲静静地观察了几周后，终于有一天，当希拉里又一次哭着跑回家时，母亲站在门口挡住了她的去路。母亲大声对她说：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回去勇敢地面对他们，我们家里容不得胆小鬼。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qxcu.com/images/2014sc/5e741a31-fd7e-4c51-bf18-b9235d6b7e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11560" y="5445224"/>
            <a:ext cx="8064896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希拉里只得又硬着头皮走出家门，这让那些欺负她的孩子大吃一惊，他们没料到这个小丫头会这么快又回来</a:t>
            </a: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。</a:t>
            </a:r>
            <a:endParaRPr lang="en-US" altLang="zh-CN" sz="1600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 smtClean="0">
                <a:latin typeface="黑体" pitchFamily="49" charset="-122"/>
                <a:ea typeface="黑体" pitchFamily="49" charset="-122"/>
              </a:rPr>
              <a:t>在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以后的岁月里，每当遇到困难与挫折时，希拉里都会鼓起勇气，大胆地迎接挑战。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539552" y="5301208"/>
            <a:ext cx="820891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“</a:t>
            </a:r>
            <a:r>
              <a:rPr lang="zh-CN" altLang="zh-CN" sz="20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你可以失去你的财富，但是你决不能失去你的性格</a:t>
            </a:r>
            <a:r>
              <a:rPr lang="en-US" altLang="zh-CN" sz="2000" dirty="0">
                <a:solidFill>
                  <a:srgbClr val="FF0000"/>
                </a:solidFill>
                <a:latin typeface="华文行楷" pitchFamily="2" charset="-122"/>
                <a:ea typeface="华文行楷" pitchFamily="2" charset="-122"/>
              </a:rPr>
              <a:t>”</a:t>
            </a:r>
            <a:endParaRPr lang="zh-CN" altLang="zh-CN" sz="2000" dirty="0">
              <a:solidFill>
                <a:srgbClr val="FF0000"/>
              </a:solidFill>
              <a:latin typeface="华文行楷" pitchFamily="2" charset="-122"/>
              <a:ea typeface="华文行楷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原美国布朗大学校长，现任卡内基基金会主席瓦尔坦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格雷戈里安的童年十分不幸，在他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岁的时候，他的母亲便因病去世了。是他的祖母在伊朗的山区将他带大的。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683568" y="5301208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为了让格雷戈里安从失去亲人的阴影中走出来，健康快乐地成长，祖母经常教导他说：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孩子，有两件事一定要记牢。第一是命运，那是你无法控制的；第二是你的性格，那可是在你掌握之中的。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683568" y="5301208"/>
            <a:ext cx="7920880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你可以失去你的美丽，也可以失去你的健康和财富，但是你决不能失去你的性格，因为它是掌握在你自己手中的。</a:t>
            </a:r>
            <a:r>
              <a:rPr lang="en-US" altLang="zh-CN" sz="1600" dirty="0">
                <a:latin typeface="黑体" pitchFamily="49" charset="-122"/>
                <a:ea typeface="黑体" pitchFamily="49" charset="-122"/>
              </a:rPr>
              <a:t>”</a:t>
            </a:r>
            <a:r>
              <a:rPr lang="zh-CN" altLang="zh-CN" sz="1600" dirty="0">
                <a:latin typeface="黑体" pitchFamily="49" charset="-122"/>
                <a:ea typeface="黑体" pitchFamily="49" charset="-122"/>
              </a:rPr>
              <a:t>祖母的这句话在格雷戈里安的成长道路上，起到了十分关键的作用。</a:t>
            </a:r>
            <a:endParaRPr lang="zh-CN" altLang="en-US" sz="1600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0"/>
            <a:ext cx="2214546" cy="6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51520" y="188640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1059</Words>
  <Application>Microsoft Office PowerPoint</Application>
  <PresentationFormat>全屏显示(4:3)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Company>AEMCHINA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jingyan</cp:lastModifiedBy>
  <cp:revision>43</cp:revision>
  <dcterms:created xsi:type="dcterms:W3CDTF">2015-06-24T03:03:47Z</dcterms:created>
  <dcterms:modified xsi:type="dcterms:W3CDTF">2015-07-01T01:04:22Z</dcterms:modified>
</cp:coreProperties>
</file>