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8" r:id="rId4"/>
    <p:sldId id="261" r:id="rId5"/>
    <p:sldId id="256" r:id="rId6"/>
    <p:sldId id="259" r:id="rId7"/>
    <p:sldId id="260" r:id="rId8"/>
    <p:sldId id="264" r:id="rId9"/>
    <p:sldId id="270" r:id="rId10"/>
    <p:sldId id="266" r:id="rId11"/>
    <p:sldId id="263" r:id="rId12"/>
    <p:sldId id="271" r:id="rId13"/>
    <p:sldId id="262" r:id="rId14"/>
    <p:sldId id="272" r:id="rId15"/>
    <p:sldId id="273" r:id="rId16"/>
    <p:sldId id="275" r:id="rId17"/>
    <p:sldId id="277" r:id="rId18"/>
    <p:sldId id="274" r:id="rId19"/>
    <p:sldId id="276" r:id="rId20"/>
    <p:sldId id="267" r:id="rId2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3160-9D99-4314-9A95-01C1A7CDB0A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0CEB-E63A-420C-A202-2CD1ECF57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51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36712" y="6732240"/>
            <a:ext cx="53285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dirty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迷茫</a:t>
            </a:r>
            <a:r>
              <a:rPr lang="zh-CN" altLang="zh-CN" sz="44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就是</a:t>
            </a:r>
            <a:endParaRPr lang="en-US" altLang="zh-CN" sz="4400" dirty="0" smtClean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en-US" altLang="zh-CN" sz="44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  </a:t>
            </a:r>
            <a:r>
              <a:rPr lang="zh-CN" altLang="zh-CN" sz="60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才华</a:t>
            </a:r>
            <a:r>
              <a:rPr lang="zh-CN" altLang="zh-CN" sz="4400" dirty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配不上</a:t>
            </a:r>
            <a:r>
              <a:rPr lang="zh-CN" altLang="zh-CN" sz="6000" dirty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梦想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2656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4984" y="363589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187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8125" cy="594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36712" y="6228184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记得有一次，我们合作一篇人物专访的稿件，我采访完，整理好之后发给她，她告诉我字数有点超了，我说：“我正好在外地，不方便用电脑，你可以帮我删一下，你若是不着急用，就等我回去之后再改。”她没有回复，过了几天，我打开电脑一看，那个稿件原封不动地躺在我的邮箱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529208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48680" y="5796136"/>
            <a:ext cx="59766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还附上了几句话：“因为临近截稿日期了，我就把稿子直接发给了主任，主任说字数太多，又把我训斥了一顿，你看到稿件之后，一小时之内一定要删改好发给我啊，我们一定要尽快，否则我就完蛋了。”我当时就惊呆了，与其让这篇稿子在邮箱里放上两天，你作为一个编辑难道删改一下都不行吗？编辑难道没有这个责任吗？两天的时间足够改好一篇稿子了吧？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2656" y="50040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86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48680" y="6084168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既然把做一个好编辑作为今后的梦想和事业，那就应该从点滴开始，按照好编辑的标准来训练自己啊，可是她却没有，说白了，在工作这件事上，吊儿郎当，别说是同事不尊敬她，连作者都有些讨厌她了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所谓的迷茫，就是作为一个编辑的才华，还配不上她想作为一名好编辑的梦想。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.ifengimg.com/mw320_q75/y0.ifengimg.com/ifengiclient/ipic/20141029/weixin_570_OMEON1oVic8pNq6jeJQu809StQ1OIH1Ywibl94fPPQngaicmiarLfulicU8sPTQFMt9VArDEojEaQ3OObxyd5fVH7Ow_w640_h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5415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0688" y="6084168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这怪不得别人，有好几年的时间，可以改变自己来实现梦想，但她却没有让自己的才华和能力，哪怕增长一点点，到最后，只能给自己一个迷茫的定位，艰难度日。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我曾经以为很多人迷茫是因为没有梦想，但后来我发现我错了，其实，每个人都是有梦想的，这个梦想可大可小，都是值得自己奔赴的东西。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img2.imgtn.bdimg.com/it/u=4122694329,1925310111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982913" cy="21796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9701" name="Picture 5" descr="http://www.zctv.tv/d/file/pindao/mingshi/2014-12-01/6614da79067172fd42aee08c4655d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836712" y="6372200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我有一个表弟，从小到大都是不招人待见的“坏孩子”，打架骂人，凡是和坏有关的事情他都会去做。初中毕业做了几年的厨师之后，突然转行去学习拳击，家里人都说他不务正业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64704" y="5796136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有一次，我问他为什么会有学拳击的想法，他有些腼腆地说：“我从小就想当一个健身教练，上学的时候打架，觉得打得过人家，就说明自己力量大、身体棒，长大之后，才知道必须经过专业的训练才可以。我这种野路子出家的人，不知道可不可以，但我还是想试一试。”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92696" y="6218599"/>
            <a:ext cx="56886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才华也是，有大有小。有大才华的人连吃个东西都可以吃出学问来，而普通人的才华大多数都是小才华，需要付出很多的汗水和辛劳才能取得那么一点点的进步。但即便如此，每天能处在一点点进步之中的人，绝不会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迷茫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696" y="5803101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相反地，那些看不起或者无视小进步的人，才会真正地迷茫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那些对自己的才华不自知的人，才会真正地迷茫。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所以说，克服迷茫的方法，没有别的，就是抓住现有的生活，狠狠地向前，努力让自己做得更好，而不是站在那里，仰望天空，抱怨未来的遥远。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8504" cy="55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8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0688" y="637220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想倘若小陆能够认真对待每一个稿件，即便她的起点很低，三五年的时间内，也足够完成一个华丽的转变，而不是像现在一样，如同刚刚大学毕业的学生一样，抱怨生活的艰难和工作的不适。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543609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20688" y="5996335"/>
            <a:ext cx="568863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如果你有大才华，就去追求大梦想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如果你觉得自己的能力有限，你的才华不够支撑起你的野心，那就安静下来，扎进小的失败和挫折中，汲取营养。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如果不能成为豹子，成为一只漂亮高贵的梅花鹿也是好的，起码人见人爱。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0648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696" y="6084168"/>
            <a:ext cx="57606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因为写稿的关系，我认识了在杂志社做编辑的女生小陆。工作三年了，她依旧时不时地被领导训到叫苦连天，每当这个时候，她都会发狠地说：“再训我一次，我就跳槽！”又过去了一年多，不知被训了多少次，她还是没有辞职，仍然口口声声：“机会一到，马上走人。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2656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img0.imgtn.bdimg.com/it/u=2773519757,2391492293&amp;fm=1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2846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24744" y="601216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1795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3.douban.com/view/note/large/public/p13476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630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36712" y="6516216"/>
            <a:ext cx="5472608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某一天，我问她：“如果你不做编辑了，你想好去做什么了吗？”她停顿好久才回答：“如果我知道我能做什么，早就辞职了。我现在迷茫死了。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试着问：“你没有什么特别想做的事情吗？比如说从小到大一直有的梦想。”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4664" y="55801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0.imgtn.bdimg.com/it/u=1795825602,159158323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041900" cy="326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908720" y="5796136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她不好意思地说：“有啊，我想去做导游，不是国内的这种，而是带国际团的那种。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挺好的啊，为什么不去试试呢？”我问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她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撅着嘴说：“你知道的，我英语六级都没过，其他的语种一个单词都不会读，我连哪个国家有哪些景点都不知道，还怎么带别人呢？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img0.imgtn.bdimg.com/it/u=2890081533,358936644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13673138" cy="1093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130" cy="594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64704" y="6156176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我想也是啊，这个梦想虽然听上去光彩照人，但实现起来确实有些难度。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好奇的我接着问：“为什么最后选择了做编辑呢？”她蔫了一样，说：“本科学的是中文，又不想做老师、考公务员，自己比较喜欢而且相对来说容易找到工作的就是编辑了吧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6672" y="536408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duitang.com/uploads/item/201112/30/20111230215909_8mt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64704" y="6012160"/>
            <a:ext cx="55446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大学刚毕业时，我告诉自己：做一个好编辑就是我二十岁之后的梦想，但坚持到现在，我却觉得我一点也不适合做编辑，社里来的新人都比我做得好，我作为老职工，却一直遭到领导批评。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我很纠结，我到底还能做什么……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51480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86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696" y="6156176"/>
            <a:ext cx="5616624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如果连自己应该做什么都不知道，你怎么就能知道自己现在坚持的就是对的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说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实话，我挺心痛的，因为我也有过很深的迷茫，到现在还会时不时地对自己所做的事情感到怀疑，但是我也知道，迷茫是生活的常态，很多时候，只是因为才华配不上梦想而已。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51480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img2.imgtn.bdimg.com/it/u=3108136912,2687026874&amp;fm=15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563813" cy="1717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86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20688" y="6228184"/>
            <a:ext cx="5616624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我们所能做的就是一点点给自己的才华养精蓄锐，在梦想的道路上，脚踩得更踏实一些，奔跑得更快一些。最可怕的不是我们行动得慢，或者才华增长得少，而是我们一直停留在静止的状态，每天都在抱怨和厌倦中度过，而从没有向更好的方向做出一点改变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56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2.sinaimg.cn/bmiddle/4fa6485844104d6c88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4" y="0"/>
            <a:ext cx="6863364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64704" y="6156176"/>
            <a:ext cx="5472608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小陆就是如此。虽然她经常被领导批评，但是我几乎没有察觉到她在努力修正自己的错误，每次都只是发牢骚，抱怨一通了事，下一次，遇到同样的问题，同样的错误还会照犯不误。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648" y="51480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1460</Words>
  <Application>Microsoft Office PowerPoint</Application>
  <PresentationFormat>全屏显示(4:3)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28</cp:revision>
  <dcterms:created xsi:type="dcterms:W3CDTF">2015-06-11T05:37:57Z</dcterms:created>
  <dcterms:modified xsi:type="dcterms:W3CDTF">2015-06-30T08:01:47Z</dcterms:modified>
</cp:coreProperties>
</file>