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57" r:id="rId4"/>
    <p:sldId id="259" r:id="rId5"/>
    <p:sldId id="269" r:id="rId6"/>
    <p:sldId id="261" r:id="rId7"/>
    <p:sldId id="265" r:id="rId8"/>
    <p:sldId id="264" r:id="rId9"/>
    <p:sldId id="263" r:id="rId10"/>
    <p:sldId id="266" r:id="rId11"/>
    <p:sldId id="270" r:id="rId12"/>
    <p:sldId id="262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1931-5767-4715-A2E5-E403585E90E5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5394-F97D-4D92-9124-05D28FFA91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907704" y="5683895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行楷" pitchFamily="2" charset="-122"/>
                <a:ea typeface="华文行楷" pitchFamily="2" charset="-122"/>
              </a:rPr>
              <a:t>求别人，反而让你高尚</a:t>
            </a:r>
            <a:endParaRPr lang="zh-CN" altLang="en-US" sz="4400" dirty="0">
              <a:solidFill>
                <a:schemeClr val="tx2">
                  <a:lumMod val="60000"/>
                  <a:lumOff val="40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36096" y="407707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186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22768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hsky.net/infomng/PZLUPLOAD/WZFBW1001/jpg/T20011138120531153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971600" y="5445224"/>
            <a:ext cx="74888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原来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大丈夫能屈能伸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，就是这个道理！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从小在温文儒雅、欲迎还拒的东方文化下长大的我，第一次感受到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行销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竞争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5" y="6309320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55576" y="512699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90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连斯坦福这样强势的产品都这样积极地推销自己，那我们一般人在自我推销时还矜持什么？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R="0" lvl="0" indent="190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如果必须应付数千名申请者的主任都愿意留下家里的电话给我，那么我们一般人在自我推销时还保留什么？</a:t>
            </a:r>
          </a:p>
        </p:txBody>
      </p:sp>
      <p:pic>
        <p:nvPicPr>
          <p:cNvPr id="27654" name="Picture 6" descr="http://am774.rbc.cn/netfm/english_service/focuspic/201212/W020121226494656922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8065" y="6309320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uutuu.com/data4/a/ph/large/100425/971d8de3c744174bf7e86b0e13edbfcd.jpg?1272209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6309320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23728" y="4073103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5616" y="5517232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斯坦福大学教我的第一件事是：当你想要一样东西时，你就一定要得到！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如果你一定要得到，就要拼命去争取！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4578" name="Picture 2" descr="[人在海外]斯坦福写给被拒学生的一封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916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472514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403648" y="5661248"/>
            <a:ext cx="6696744" cy="79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你不能坐在家里等电话响，期待电影情节发生在你身上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你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必须做些什么，让你更接近你的目标。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501317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kerb.com/upload/201212/20121218135576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43608" y="530120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在我收到斯坦福大学入学通知的两天前，我接到一通电话。我当时没有心理准备，拿起电话就用中文说：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喂，我是王文华。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没想到对方是斯坦福入学审核的主任。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76056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sinaimg.cn/bmiddle/5f8efd0fg6904cca4bf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4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19672" y="5661248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她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首先恭喜我，告诉我已经被录取了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接着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她大力把斯坦福推销了一番，希望我一定要去。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55172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nr.cn/jy/list/201312/W020131225408097157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187624" y="537321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完全没反应过来，好像突然被打了一拳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的沉默大概被她诠释为犹豫，她进一步问我有没有答应去别的学校，我摇摇头，好像她能透过电话看到我。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znews.com/travel/images/attachement/jpg/site3/20120817/001422474e251197e72d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27584" y="51571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最后她说：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我们知道你有其他的选择，但我们要你知道，斯坦福要定了你，你一定得来！下个月我们要办一个参观校园的活动，你要不要来熟悉一下环境？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最后她甚至留下家里的电话，要我有什么问题随时打电话给她。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8064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okerb.com/upload/201212/201212171355759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43608" y="5373216"/>
            <a:ext cx="7632848" cy="79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等一下，是她在求我吗？斯坦福大学商学院在当年《美国新闻和世界报导》杂志票选中，名列第一名，照理说是全世界的学生来求她，怎么会她来求我呢？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8065" y="6309320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536" y="5426311"/>
            <a:ext cx="8136904" cy="115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但这就是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“求别人，反而让你高尚”的道理。没错，斯坦福是众人追求的对象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但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经过严格审核，一旦决定录取一名学生后，她就一定要得到那名学生，不能被其他学校抢走！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5" y="6309320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500</Words>
  <Application>Microsoft Office PowerPoint</Application>
  <PresentationFormat>全屏显示(4:3)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11</cp:revision>
  <dcterms:created xsi:type="dcterms:W3CDTF">2015-05-14T05:35:22Z</dcterms:created>
  <dcterms:modified xsi:type="dcterms:W3CDTF">2015-06-30T06:18:21Z</dcterms:modified>
</cp:coreProperties>
</file>