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8" r:id="rId14"/>
    <p:sldId id="269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DAE3-6D35-4417-898B-F63450A0B199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793C-88FD-4559-900A-FED9F0EF2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0072"/>
            <a:ext cx="6858000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12976" y="788436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185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2.imgtn.bdimg.com/it/u=215302645,3923322475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6003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20688" y="5220072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如果在每一个岔路口你都能选择你更在意的事情，能让你感到兴奋，并且引起你的好奇。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那么在你遇到下一个路口的时候，你就会自然而然地选择你更在意的事情，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然后会有一天，你会在清晨醒来时发现，你正在做着让你热血沸腾的事情。”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843808"/>
            <a:ext cx="5939232" cy="27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5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8680" y="5868144"/>
            <a:ext cx="5832648" cy="286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你是否在自己的“最佳领域”工作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找到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你的“最佳领域”。所谓的“最佳领域”，就是你热爱的、你擅长的、以及社会价值所看重的内容恰好所重叠的领域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以下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是我认为非常有用的框架，可以帮你确定你是否处于人生正确的轨道上。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62593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76672" y="5436096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对于我来说，确定处在人生的正确轨道上并不容易。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它并非是一次就能立见成效的检验方法，而是由一系列的正确决定构成的。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你需要做的是积累多元的经历，然后把这些经历拼在一起，就如史蒂夫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乔布斯在斯坦福大学的毕业典礼上所说的：“连接起来你生命中所有的节点”。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tps.cn/PhotoNet/Profiles/%B0%A4%CC%DF%B9%A4%B3%CC%CA%A6/2010818223407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404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48680" y="5364088"/>
            <a:ext cx="58326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无论如何，如果在每一个做决定的时刻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选择一个新工作，搬到一个新环境，学习一个新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爱好。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要选择赋予你能量的事情，可以激发你好奇心的事情，并且要与你擅长的事情，你喜爱的事情以及社会价值结合起来，那你就应该是处于正确的人生轨道上了。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以及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，当你不再讨厌而是期盼周一的早晨时。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83390"/>
            <a:ext cx="6858000" cy="14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2736" y="536408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.3lian.com/2014/f2/152/d/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061" cy="500404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64704" y="5868144"/>
            <a:ext cx="5400600" cy="185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当你发觉大多数时间自己非常开心和满意时；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当你认识到你的激情所在并且持续为之努力时；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当你觉得有比刷朋友圈更重要的事情时；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64704" y="5364088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不把自己的幸福寄托于陌生人时；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当你不再担忧社会和他人怎样看待你时；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告诉让那个质疑你自己的能力，阻碍你追求梦想的声音“闭嘴”时；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当你不再害怕追求梦想时。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64704" y="5580112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当你不再担忧社会和他人怎样看待你时；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当你拿起电话开始主动沟通，而不是等待别人上线时；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你发觉大多数时间自己非常开心和满意时。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804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24744" y="6588224"/>
            <a:ext cx="4450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672" y="5508104"/>
            <a:ext cx="61206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你做的事情在赋予你能量，还是在耗费你的能量</a:t>
            </a:r>
            <a:endParaRPr lang="en-US" altLang="zh-CN" sz="22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我有个对生活和事业一直都热情满满的朋友南希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科恩，我们一起在哈佛商学院上课。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在学期末，有一群学生和科恩教授一起共进午餐。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席间我问她：“你怎么决定如何分配时间呢？”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64704" y="5508104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她回答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道：“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我只是做一些赋予我能量的事情。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比如上周，我在纽约录制一个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PBS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的纪录片，事后我是如此能量爆棚，以至于我在到宾州车站的路上一直是跳着走的。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之后我觉得，嗯，我应该再多做一些类似的事情。”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lf3.ph.126.net/Adq8K0tHoVSttRzjsGePBA==/1578793144387706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48680" y="5436096"/>
            <a:ext cx="58326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“我录制完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NPR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的节目之后，我是如此的兴奋，以至于我在去停车场的一路上一直把钥匙弄得叮当响。写作对我来说太难了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。写作如此孤独和费劲，但是当我写完时，我是如此地激动并且感觉做了这件事很开心。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只是关注于能够赋予我能量的事情，并且确保我做更多类似的事。”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36712" y="5580112"/>
            <a:ext cx="54006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2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是否坚持选择你“在意”的事情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另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一个在哈佛令我印象深刻的人叫扬米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穆恩，她是商学院的教授。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所有哈佛商学院的教授都会在学期末做一个职业建议的演讲，穆恩分享了她儿子的一个故事。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64704" y="5580112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她儿子有一天说，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“你总是告诉我，要做能够让自己充满热情的事情，但是如果我对任何事情都没有热情呢？”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教授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告诉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他，“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如果你在生命中面临每一个选择时，比如要做什么工作，选什么专业，在哪个城市生活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等等。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785</Words>
  <Application>Microsoft Office PowerPoint</Application>
  <PresentationFormat>全屏显示(4:3)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2015-04-11T06:23:19Z</dcterms:created>
  <dcterms:modified xsi:type="dcterms:W3CDTF">2015-06-30T05:25:49Z</dcterms:modified>
</cp:coreProperties>
</file>