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3" r:id="rId5"/>
    <p:sldId id="262" r:id="rId6"/>
    <p:sldId id="264" r:id="rId7"/>
    <p:sldId id="267" r:id="rId8"/>
    <p:sldId id="261" r:id="rId9"/>
    <p:sldId id="266" r:id="rId10"/>
    <p:sldId id="265" r:id="rId11"/>
    <p:sldId id="268" r:id="rId12"/>
    <p:sldId id="269" r:id="rId13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223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9073-8A33-42C8-B8B4-9EC462F13386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939D-AB47-4E61-A44C-241BC86A98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9073-8A33-42C8-B8B4-9EC462F13386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939D-AB47-4E61-A44C-241BC86A98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9073-8A33-42C8-B8B4-9EC462F13386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939D-AB47-4E61-A44C-241BC86A98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9073-8A33-42C8-B8B4-9EC462F13386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939D-AB47-4E61-A44C-241BC86A98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9073-8A33-42C8-B8B4-9EC462F13386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939D-AB47-4E61-A44C-241BC86A98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9073-8A33-42C8-B8B4-9EC462F13386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939D-AB47-4E61-A44C-241BC86A98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9073-8A33-42C8-B8B4-9EC462F13386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939D-AB47-4E61-A44C-241BC86A98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9073-8A33-42C8-B8B4-9EC462F13386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939D-AB47-4E61-A44C-241BC86A98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9073-8A33-42C8-B8B4-9EC462F13386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939D-AB47-4E61-A44C-241BC86A98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9073-8A33-42C8-B8B4-9EC462F13386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939D-AB47-4E61-A44C-241BC86A98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9073-8A33-42C8-B8B4-9EC462F13386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939D-AB47-4E61-A44C-241BC86A98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99073-8A33-42C8-B8B4-9EC462F13386}" type="datetimeFigureOut">
              <a:rPr lang="zh-CN" altLang="en-US" smtClean="0"/>
              <a:pPr/>
              <a:t>2015-6-30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1939D-AB47-4E61-A44C-241BC86A98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lz24.cn/uploadfile/image/20140515/20140515100311_238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732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124744" y="7380312"/>
            <a:ext cx="46987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400" b="1" dirty="0">
                <a:latin typeface="幼圆" pitchFamily="49" charset="-122"/>
                <a:ea typeface="幼圆" pitchFamily="49" charset="-122"/>
              </a:rPr>
              <a:t>励志故事的另一面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04664" y="4788024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184 </a:t>
            </a: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bg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868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1052736" y="6516216"/>
            <a:ext cx="5040560" cy="1291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不可否认，励志故事让许多人觉得温暖，获得了鼓励，但这些励志故事更多只是我们唤起自身力量的由头，并不能真正决定是非成败。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858000" cy="5868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908720" y="6300192"/>
            <a:ext cx="54006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这也是为什么，有些人总被励志，却从未迸发，有些人只要一次触动，便可以获得前进的永久动力。归根结底，一个强大的内心发出的梦想呐喊声，推动着我们的人生向前进步，这是再多的激励也比不了的。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80728" y="6228184"/>
            <a:ext cx="51845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当今，心灵鸡汤盛行，越来越多的人需要励志故事和名言警句的催促，来牵引自己前行，事实上，前进的真正动力只会来自于我们的内心：那就是对人生的笃定与坚持。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65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196752" y="2483768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http://img3.imgtn.bdimg.com/it/u=978181762,4010760165&amp;fm=21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4759325" cy="287178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58001" cy="637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620688" y="6588224"/>
            <a:ext cx="5832648" cy="2120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一位长者讲了两个故事，听起来耳熟能详，结局又出人意料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一位将军打了败仗，几乎全军覆没，自己也受了伤。他蜷缩在一个破庙中，失败的痛苦在风雨交加中更加让人难受，他几近绝望。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5796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764704" y="6300192"/>
            <a:ext cx="561662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这时，他看到屋檐下的一个破蜘蛛网上，一只蜘蛛正在努力修补残破的网。将军注视着蜘蛛的一举一动，疲惫的他，在不知不觉中睡着了。当他醒来时，发现蜘蛛已经重新结好了网，正端坐在网中央等待美食降临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228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836712" y="6732240"/>
            <a:ext cx="561662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将军因蜘蛛的顽强而深受鼓舞，恢复自信的他，很快便重整旗鼓，赢得了战争的胜利。</a:t>
            </a:r>
            <a:endParaRPr lang="zh-CN" altLang="zh-CN" dirty="0" smtClean="0"/>
          </a:p>
          <a:p>
            <a:pPr>
              <a:lnSpc>
                <a:spcPct val="150000"/>
              </a:lnSpc>
            </a:pPr>
            <a:endParaRPr lang="zh-CN" altLang="zh-CN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68100" cy="6012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764704" y="6516216"/>
            <a:ext cx="53285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其实，将军不知道：夜里他看到的那只奋力补网的蜘蛛，已经被风吹落在水坑中淹死了，他所看到的网，是另一只蜘蛛在雨过天晴后，图方便在破网上搭建的。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67386" cy="601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692696" y="6444208"/>
            <a:ext cx="561662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一个屡次创业失败的年轻人，心情沮丧地坐在一棵树下休息。他发现不远处有一只乌鸦，正在试图喝一个玻璃瓶中的水，可是由于瓶口太小，水又不够多，所以乌鸦始终喝不到。看到这样的场景，年轻人立刻联想到了自己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x.gto.cc/nBnau42X3YTMwgjN1kDOfFzN0EDNxgzNxAjMyQTN0EzXwMjNxcTMx8yYyZWLrFWLz9GdvhGco9SbvNmLtFmcnFGdz5WausWYuMWLz9GdvhGc.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084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908720" y="6444208"/>
            <a:ext cx="5256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他觉得，自己就好像那只乌鸦，而梦想就像瓶里的水，看似近在眼前，却注定够不到。失落的年轻人，站起身来走远了，他决定屈服于现实，去做一个没有理想的庸人。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70563" cy="5796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980728" y="6444208"/>
            <a:ext cx="525658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其实，年轻人不知道：在他走后，聪明的乌鸦衔来了小石子，一颗颗放入瓶中，瓶中的水因此上涨，乌鸦如愿喝到了水，美滋滋地离开了。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652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692696" y="5868144"/>
            <a:ext cx="5616624" cy="25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将军在一只蜘蛛的悲剧中，获得了信心，年轻人却在乌鸦的智慧里，只看到了放弃和绝望。不只是将军和年轻人不知道故事的最终结局，我们也常常不知道，励志故事究竟有没有我们看不到的另一面。长者的两个故事，让我顿悟：我们总以为需要外界的鼓励和榜样，来支撑自己，其实真正的力量藏在心里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652</Words>
  <Application>Microsoft Office PowerPoint</Application>
  <PresentationFormat>全屏显示(4:3)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Company>AEMCHINA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17</cp:revision>
  <dcterms:created xsi:type="dcterms:W3CDTF">2015-06-19T05:58:24Z</dcterms:created>
  <dcterms:modified xsi:type="dcterms:W3CDTF">2015-06-30T02:59:40Z</dcterms:modified>
</cp:coreProperties>
</file>