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546D5-17D9-4F45-B477-AD2BFBC901BD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B01C0-8DAF-4E55-BA3C-8DC7F7EA7C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066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01C0-8DAF-4E55-BA3C-8DC7F7EA7C3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843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3509495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2818867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6664865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0259891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3542711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387115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8991830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019161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7702285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1903343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5123080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063F-136D-41D2-AEDF-2ADF78315760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7865-25A0-4BA1-82DC-C2FCC4025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221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869221" y="1556792"/>
            <a:ext cx="371127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500" b="1" dirty="0" smtClean="0">
                <a:latin typeface="微软雅黑" pitchFamily="34" charset="-122"/>
                <a:ea typeface="微软雅黑" pitchFamily="34" charset="-122"/>
              </a:rPr>
              <a:t>梦想应该是</a:t>
            </a:r>
            <a:endParaRPr lang="en-US" altLang="zh-CN" sz="55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55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2708920"/>
            <a:ext cx="339067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6500" b="1" dirty="0" smtClean="0">
                <a:latin typeface="微软雅黑" pitchFamily="34" charset="-122"/>
                <a:ea typeface="微软雅黑" pitchFamily="34" charset="-122"/>
              </a:rPr>
              <a:t>马上</a:t>
            </a:r>
            <a:r>
              <a:rPr lang="zh-CN" altLang="en-US" sz="6000" dirty="0" smtClean="0">
                <a:latin typeface="微软雅黑" pitchFamily="34" charset="-122"/>
                <a:ea typeface="微软雅黑" pitchFamily="34" charset="-122"/>
              </a:rPr>
              <a:t>能</a:t>
            </a:r>
            <a:endParaRPr lang="zh-CN" altLang="en-US" sz="6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6720" y="4149080"/>
            <a:ext cx="531427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500" b="1" dirty="0" smtClean="0">
                <a:latin typeface="微软雅黑" pitchFamily="34" charset="-122"/>
                <a:ea typeface="微软雅黑" pitchFamily="34" charset="-122"/>
              </a:rPr>
              <a:t>做些什么的</a:t>
            </a:r>
            <a:r>
              <a:rPr lang="zh-CN" altLang="en-US" sz="7500" b="1" i="1" dirty="0" smtClean="0">
                <a:latin typeface="微软雅黑" pitchFamily="34" charset="-122"/>
                <a:ea typeface="微软雅黑" pitchFamily="34" charset="-122"/>
              </a:rPr>
              <a:t>事</a:t>
            </a:r>
            <a:endParaRPr lang="zh-CN" altLang="en-US" sz="7500" b="1" i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1560" y="558924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183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87465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43608" y="537321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梦想的力量应该给我们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动力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，而不是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压力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对于登山者来说，脚下的山顶就是梦想，而不是某一天去爬珠峰。”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她高兴的走了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486916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我们从小的教育中，“梦想”就和“解放全人类“这样的假大空联合起来，于是我们为自己立下了很多和现在没什么联系的虚假梦想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当梦想成为一种青春流行品，甚至成为一种道德判断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（你怎么会没有梦想呢？）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你就被梦想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绑架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了。</a:t>
            </a:r>
          </a:p>
        </p:txBody>
      </p:sp>
      <p:pic>
        <p:nvPicPr>
          <p:cNvPr id="37890" name="Picture 2" descr="http://www.cnr.cn/lvyou/list/20141228/W020141228443839668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dlyeren.com/ucbbs/data/attachment/forum/old/3/28/DSCN3576_1129537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83568" y="51571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真实的梦想不应该这样；真正的梦想应该被你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真真切切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的看到，应该和生活相关，应该在身边就有能够实现的资源。只有这样，梦想才会成为你成长的动力，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而不是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成为你成长的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负担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://img1.imgtn.bdimg.com/it/u=3000673940,1775198013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7620000" cy="5076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55576" y="537321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我认识一个女孩子，她从小父母离异，在姐姐的支持之下生活、读书、来到北京。她有一个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小本子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，里面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记录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了姐姐为自己花的每一笔钱，这么多年下来，数额可想惊人。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6.sinaimg.cn/mw690/0035DZ3cgy6OgILt8Nf95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27584" y="544522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她不知道职业规划，不知道生涯的三阶段模型，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也不顾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生涯彩虹图里写定的关于人生这阶段的任务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508518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她的职业目标很简单，每个月她从自己工资里面拿出大部分，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坚持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每个月给自己的姐姐寄去让自己心安的钱。她说：“我没有什么梦想，我现在就是要赚钱。要早点还清这笔钱，这是我的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独立和尊严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。”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9592" y="479715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我能帮她分析也许她姐姐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并不需要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这笔钱，可以告诉她人生这个阶段不如先投资自己未来再还，我们能站在除了她的位置给她一万个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貌似正确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的建议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但是谁又能否认，这种固执的努力背后的勇敢、坚强和尊严？谁又能说，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以自己的方式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找到独立和自尊，难道不是人生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最需要守护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的东西？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43608" y="5085184"/>
            <a:ext cx="7272808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我没有给她任何的建议，相反，我向她致以深深的敬意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我发自内心的尊敬这样的“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没有梦想的人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”。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梦想应该是你马上能做些什么的事，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他们才是真正找到梦想的人。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63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95736" y="4365104"/>
            <a:ext cx="4570859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5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4869160"/>
            <a:ext cx="820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“老师，怎样才能有梦想？”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结束完某大学的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MBA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课程，我走到楼下，已经是北京的深秋。今天晚上甚至能看到星星，好得让人怀疑自己不在北京。从温热的教室走出来，深吸了一口气，冷空气让人心变得如月光般宁静。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50131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一个学生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跟着我走了一段路，也许觉得我实在是不忙。走上来，问我一个问题，算是刚才那个讲座的续集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在结束的时候，我对他们说：“你们在一所很好的学校里面读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MBA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课程，毕业后会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进入高薪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的行业，在一流的平台和最聪明精英团队为伍，这是一件大好事。”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tach.bbs.miui.com/forum/201312/17/180532rvdgaaawwrzzgmq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83568" y="537321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但是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如果有一天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，你有机会想明白你的梦想是什么，遇到一个能够进入梦想的机会，即使那个时候这梦想看起来简陋又不那么精英，也请你为他做点什么。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这才是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你来这里学习的目的。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39552" y="515719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“但老师，我真的不知道我的梦想是什么。”她说。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“试试看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列出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你生活的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个领域，事业、财务、健康、家庭、友情、爱情、个人成长，还有一项留给你自己，填什么都可以，比如说旅游。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11560" y="508518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然后每一个都设想一个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3-5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年最好的样子，这样你有概念吗？”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“有的，我有画面出来。”她点点头，又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有点困惑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“但是这就是梦想吗？难道梦想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不应该是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很完整很清晰的吗？”</a:t>
            </a:r>
          </a:p>
          <a:p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6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537321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我笑了“我们都被梦想这个词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忽悠得够呛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，励志书看多了，我们总认为一定是巨大而遥远的，比如改变世界什么的才能算梦想。其实梦想应该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触手可及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1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99592" y="530120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试试看把每一个小的部分的画面想出来，你会惊喜发现，这些部分之间都有联系。当每一个拼图出现，你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年后的梦想就会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立体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起来，成为一个完整的故事，这就是你的梦想。”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5157192"/>
            <a:ext cx="80648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她的眼睛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发光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，我想她的拼图已经开始了。过一会，她又问：“那我就不会有伟大的梦想了吗？”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“会的，你一定会有。但是我们要走到这座山的山顶，才能望到下一条路。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997</Words>
  <Application>Microsoft Office PowerPoint</Application>
  <PresentationFormat>全屏显示(4:3)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Neal.Qiu</dc:creator>
  <cp:lastModifiedBy>jingyan</cp:lastModifiedBy>
  <cp:revision>38</cp:revision>
  <dcterms:created xsi:type="dcterms:W3CDTF">2013-11-29T01:27:59Z</dcterms:created>
  <dcterms:modified xsi:type="dcterms:W3CDTF">2015-06-30T01:34:06Z</dcterms:modified>
</cp:coreProperties>
</file>