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7" r:id="rId4"/>
    <p:sldId id="264" r:id="rId5"/>
    <p:sldId id="262" r:id="rId6"/>
    <p:sldId id="263" r:id="rId7"/>
    <p:sldId id="260" r:id="rId8"/>
    <p:sldId id="261" r:id="rId9"/>
    <p:sldId id="257" r:id="rId10"/>
    <p:sldId id="259" r:id="rId11"/>
    <p:sldId id="266" r:id="rId12"/>
    <p:sldId id="265" r:id="rId13"/>
    <p:sldId id="269" r:id="rId14"/>
    <p:sldId id="258" r:id="rId15"/>
    <p:sldId id="270" r:id="rId16"/>
    <p:sldId id="27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6D01-4D76-4855-8DBE-E776729CBC91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D59B-BCA4-4C09-8487-770DFAF565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6D01-4D76-4855-8DBE-E776729CBC91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D59B-BCA4-4C09-8487-770DFAF565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6D01-4D76-4855-8DBE-E776729CBC91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D59B-BCA4-4C09-8487-770DFAF565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6D01-4D76-4855-8DBE-E776729CBC91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D59B-BCA4-4C09-8487-770DFAF565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6D01-4D76-4855-8DBE-E776729CBC91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D59B-BCA4-4C09-8487-770DFAF565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6D01-4D76-4855-8DBE-E776729CBC91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D59B-BCA4-4C09-8487-770DFAF565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6D01-4D76-4855-8DBE-E776729CBC91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D59B-BCA4-4C09-8487-770DFAF565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6D01-4D76-4855-8DBE-E776729CBC91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D59B-BCA4-4C09-8487-770DFAF565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6D01-4D76-4855-8DBE-E776729CBC91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D59B-BCA4-4C09-8487-770DFAF565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6D01-4D76-4855-8DBE-E776729CBC91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D59B-BCA4-4C09-8487-770DFAF565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6D01-4D76-4855-8DBE-E776729CBC91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D59B-BCA4-4C09-8487-770DFAF565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96D01-4D76-4855-8DBE-E776729CBC91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3D59B-BCA4-4C09-8487-770DFAF565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img0.imgtn.bdimg.com/it/u=1697857735,1412419217&amp;fm=11&amp;gp=0.jpg"/>
          <p:cNvSpPr>
            <a:spLocks noChangeAspect="1" noChangeArrowheads="1"/>
          </p:cNvSpPr>
          <p:nvPr/>
        </p:nvSpPr>
        <p:spPr bwMode="auto">
          <a:xfrm>
            <a:off x="84668" y="-102394"/>
            <a:ext cx="6938433" cy="258961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7" name="Picture 3" descr="C:\Users\jingyan\AppData\Local\Microsoft\Windows\Temporary Internet Files\Low\Content.IE5\SHTN99VS\u=1697857735,1412419217&amp;fm=11&amp;gp=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27784" y="530120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chemeClr val="accent4">
                    <a:lumMod val="50000"/>
                  </a:schemeClr>
                </a:solidFill>
                <a:latin typeface="华文隶书" pitchFamily="2" charset="-122"/>
                <a:ea typeface="华文隶书" pitchFamily="2" charset="-122"/>
              </a:rPr>
              <a:t>克服</a:t>
            </a:r>
            <a:r>
              <a:rPr lang="zh-CN" altLang="en-US" sz="7200" dirty="0" smtClean="0">
                <a:solidFill>
                  <a:schemeClr val="accent6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惰性</a:t>
            </a:r>
            <a:endParaRPr lang="zh-CN" altLang="en-US" sz="7200" dirty="0">
              <a:solidFill>
                <a:schemeClr val="accent6">
                  <a:lumMod val="75000"/>
                </a:schemeClr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3568" y="3861048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182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33265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11560" y="5240233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于是，你觉得早起有了意义。以前，你会觉得早起也没有事，或不知道从何着手去做事。而当你有了目标之后，你在起身之前，就已经知道起来之后该忙些什么，你就会很顺利地把自己从床上拉起来，去做事了。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33265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9552" y="5135232"/>
            <a:ext cx="80648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同样的道理。如果想在学问上有点成就，那么你达到这个目的的办法，只有用功读书。于是，你就可以开始找一些你应该读的书放在桌上，排出次序，一样样地去读，这样你自然就愿意尽量利用时间去读，去记，去写。而不会只在心里着急，却不知道该做些什么才是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33265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899592" y="5157192"/>
            <a:ext cx="7632848" cy="1160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建立目标，是帮助自己克服惰性的方法之一。除此之外，要设法给自己找一点可以鼓励自己的力量。因为成功的路途是很漫长的，在这漫长的途中，如果缺少鼓励，就不容易把兴趣长远维持下去。</a:t>
            </a:r>
            <a:endParaRPr lang="zh-CN" altLang="en-US" sz="1600" dirty="0"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33265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8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11560" y="530120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而这鼓励的力量，也要看你所要追求的是什么而定。你想存钱的话，自然以银行的存折最能使你得到安慰和鼓励。如是其他，那么像互相勉励的朋友、自己工作的成绩、师长的奖励等等。要留神给自己安排一点这一类的机会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1520" y="33265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39552" y="5229200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明确的目标，和适当的鼓励，可以使我们进取得快些，顺利些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。但是，最主要的，还是要我们自己时常在心中反复记住一句话：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“人生很短，没有多少时间可以允许我们浪费！”</a:t>
            </a:r>
            <a:endParaRPr lang="zh-CN" altLang="zh-CN" sz="1600" dirty="0"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西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哲说：“要活得好像明天就要死去一样。”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33265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39552" y="5229200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这话真的有着不凡的催逼的力量，谁也不知道哪一天是自己的生命终站。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多数人都预期自己可以活到一百岁，因此在二三十岁的时候，他还在那里慢慢腾腾，不慌不忙。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1520" y="33265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57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971600" y="5301208"/>
            <a:ext cx="76683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而认真生活的人，常会相信，只有自己可以掌握的这短暂的现在，才是他靠得住的寿命。因此他尽量地利用每一分、每一秒的时间去推动他自己。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生命不浪费，成功的机会就多了。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95736" y="1988840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1520" y="33265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ttys5.com/d/file/xinli/changshi/2014-04-30/132b28cb64247874830d0efcdd93c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83568" y="5301208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你也许要问：怎样才可以克服自己的惰性而把自己推动起来？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当然，惰性实在是很不容易克服的一件东西。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没有多少人不懒惰，那些勤奋的人，都是一些意志的力量在推动他。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33265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27584" y="5301208"/>
            <a:ext cx="7704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6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所以，我们不妨说：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“意志是克服惰性的一种力量。”而这意志的形成，是要靠一个值得追求的目标。有这个目标在那里等待我们去达到，我们就会觉得有理由把自己发动起来。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33265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11560" y="5157192"/>
            <a:ext cx="8208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sz="16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俗话说：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“人不为利，谁肯早起？”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“利”是目的之一，喜欢“利”的人，自然会为了追求“利”而让自己早起。当然，世上不是人人都喜欢“利”的，即使人人都喜欢“利”，也不一定每一个人都把“利”当做最值得追求的目标。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33265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7544" y="5229200"/>
            <a:ext cx="80648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6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那么，把什么来代入这个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“利”，这就要看我们自己的理想或喜好了！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因此，如要克服自己的惰性，先要为自己建立一个理想的目标。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问问自己，你要得到什么，你最喜欢最向往的东西是什么，先在心里为自己找到答案。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33265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55576" y="5085184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也许，你喜欢发财。也许你喜欢发了财之后，为自己弄一片果园。也许你打算出国，也许你想参加高考，也许你想成为音乐家、画家、作家。那么，等你确定了你的目标之后，你会发现生活中有许多项目突然变得有意义起来，而另外又有些项目突然变得不重要起来。</a:t>
            </a:r>
            <a:endParaRPr lang="zh-CN" altLang="en-US" sz="1600" dirty="0"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33265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941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55576" y="515719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那时，你就会找到一些可以发动自己的力量，让自己不再那么毫无目的地懒惰下去了。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当然，只是大目标，有时未免觉得遥远，而且太过抽象。那么，我们不妨把大目标确立之后，再给自己定立一些小目标。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33265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0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899592" y="5229200"/>
            <a:ext cx="7416824" cy="1160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比如你想存钱为自己买一片果园，那么你先要把存钱的方法找到。所谓存钱，当然一方面是开源，一方面是节流。开源的方法是工作，节流的方法是多勤劳，少游荡。</a:t>
            </a:r>
            <a:endParaRPr lang="zh-CN" altLang="en-US" sz="1600" dirty="0"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33265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827584" y="5373216"/>
            <a:ext cx="7848872" cy="79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这个小目标确立之后，你会开始觉得早晨一定要早起，才可以免得把时间浪费在床上，而利用这个时间，你可以去送报纸，送牛奶，或自己取代家里工人的职务去整理庭院。</a:t>
            </a:r>
            <a:endParaRPr lang="zh-CN" altLang="en-US" sz="1600" dirty="0"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33265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978</Words>
  <Application>Microsoft Office PowerPoint</Application>
  <PresentationFormat>全屏显示(4:3)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16</cp:revision>
  <dcterms:created xsi:type="dcterms:W3CDTF">2015-06-16T03:09:44Z</dcterms:created>
  <dcterms:modified xsi:type="dcterms:W3CDTF">2015-06-30T00:43:51Z</dcterms:modified>
</cp:coreProperties>
</file>