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71" r:id="rId8"/>
    <p:sldId id="268" r:id="rId9"/>
    <p:sldId id="270" r:id="rId10"/>
    <p:sldId id="267" r:id="rId11"/>
    <p:sldId id="269" r:id="rId12"/>
    <p:sldId id="265" r:id="rId13"/>
    <p:sldId id="261" r:id="rId14"/>
    <p:sldId id="264" r:id="rId15"/>
    <p:sldId id="263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0C0-E4EE-4A20-97A6-05C80BE44F08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F3F2-51A1-4BB6-A063-8C56812504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0C0-E4EE-4A20-97A6-05C80BE44F08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F3F2-51A1-4BB6-A063-8C56812504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0C0-E4EE-4A20-97A6-05C80BE44F08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F3F2-51A1-4BB6-A063-8C56812504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0C0-E4EE-4A20-97A6-05C80BE44F08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F3F2-51A1-4BB6-A063-8C56812504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0C0-E4EE-4A20-97A6-05C80BE44F08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F3F2-51A1-4BB6-A063-8C56812504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0C0-E4EE-4A20-97A6-05C80BE44F08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F3F2-51A1-4BB6-A063-8C56812504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0C0-E4EE-4A20-97A6-05C80BE44F08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F3F2-51A1-4BB6-A063-8C56812504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0C0-E4EE-4A20-97A6-05C80BE44F08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F3F2-51A1-4BB6-A063-8C56812504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0C0-E4EE-4A20-97A6-05C80BE44F08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F3F2-51A1-4BB6-A063-8C56812504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0C0-E4EE-4A20-97A6-05C80BE44F08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F3F2-51A1-4BB6-A063-8C56812504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E0C0-E4EE-4A20-97A6-05C80BE44F08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F3F2-51A1-4BB6-A063-8C56812504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7E0C0-E4EE-4A20-97A6-05C80BE44F08}" type="datetimeFigureOut">
              <a:rPr lang="zh-CN" altLang="en-US" smtClean="0"/>
              <a:pPr/>
              <a:t>2015-6-29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BF3F2-51A1-4BB6-A063-8C56812504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05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1403648" y="5085184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行楷" pitchFamily="2" charset="-122"/>
                <a:ea typeface="华文行楷" pitchFamily="2" charset="-122"/>
              </a:rPr>
              <a:t>郭靖、阿甘和</a:t>
            </a:r>
            <a:r>
              <a:rPr lang="zh-CN" altLang="zh-C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行楷" pitchFamily="2" charset="-122"/>
                <a:ea typeface="华文行楷" pitchFamily="2" charset="-122"/>
              </a:rPr>
              <a:t>巴菲</a:t>
            </a:r>
            <a:r>
              <a:rPr lang="zh-CN" alt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行楷" pitchFamily="2" charset="-122"/>
                <a:ea typeface="华文行楷" pitchFamily="2" charset="-122"/>
              </a:rPr>
              <a:t>特</a:t>
            </a:r>
            <a:endParaRPr lang="en-US" altLang="zh-CN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行楷" pitchFamily="2" charset="-122"/>
              <a:ea typeface="华文行楷" pitchFamily="2" charset="-122"/>
            </a:endParaRPr>
          </a:p>
          <a:p>
            <a:pPr algn="r"/>
            <a:r>
              <a:rPr lang="zh-CN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行楷" pitchFamily="2" charset="-122"/>
                <a:ea typeface="华文行楷" pitchFamily="2" charset="-122"/>
              </a:rPr>
              <a:t>是</a:t>
            </a:r>
            <a:r>
              <a:rPr lang="zh-CN" altLang="zh-C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行楷" pitchFamily="2" charset="-122"/>
                <a:ea typeface="华文行楷" pitchFamily="2" charset="-122"/>
              </a:rPr>
              <a:t>同一类人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932040" y="3789040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181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http://img4.imgtn.bdimg.com/it/u=3640052300,303270032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2667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611560" y="5229200"/>
            <a:ext cx="8064896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当然，和真正的美国好大学相比，纳不拉斯卡大学真是差距不小——按照《福布斯》的排名，它只能排在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247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名。很显然，年轻的巴菲特并不是一个在世俗教育体系中突出的孩子。</a:t>
            </a:r>
            <a:endParaRPr lang="zh-CN" altLang="en-US" sz="1600" dirty="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14.sinaimg.cn/mw690/004aeuItty6R1E9CkIB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0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83568" y="5242992"/>
            <a:ext cx="7992888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但是巴菲特却与郭靖、阿甘一样，有着特别优秀的人的品质。首先，他是一个极简单的人。他的投资理念和投资方法非常简单，而且形成之后从来没有变过。每次去参加他的股东大会，他讲的都是类似的内容，但是听起来一点也不觉得啰嗦。</a:t>
            </a:r>
            <a:endParaRPr lang="zh-CN" altLang="en-US" sz="1600" dirty="0" smtClean="0">
              <a:latin typeface="黑体" pitchFamily="49" charset="-122"/>
              <a:ea typeface="黑体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971600" y="5589240"/>
            <a:ext cx="7488832" cy="77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他的生活非常简单，至今仍然住在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1958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年花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3.15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万美元购入的房子里，自己开一辆凯迪拉克，吃的是他从小就喜欢的牛排。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3.ifengimg.com/2015/04/09/3ec2018ca31a999ba1dbae2538d4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7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827584" y="5229200"/>
            <a:ext cx="7632848" cy="115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其次，他是一个极其坚韧的人。正如巴菲特女儿苏茜说过的，“我的父亲有自己的内部评价标准，这个内部评价标准从来不会受到其他人的影响”。他是性格上的天才，具有无以伦比的独立思考能力、专注工作和不受外界干扰的能力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://s14.sinaimg.cn/bmiddle/8f6c3defhb5b3b17cb22d&amp;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941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1187624" y="5157192"/>
            <a:ext cx="7344816" cy="78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第三，他是一个正直无私的人。他捐出自己绝大部分财产给比尔·盖茨基金会，甚至连以自己冠名的基金会都没有成立。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img4.imgtn.bdimg.com/it/u=10255904,358373174&amp;fm=1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6667500" cy="4429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55576" y="5013176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到了四十岁，我才明白，其实郭靖、阿甘和巴菲特都是同一类的人。他们在年轻的时候就塑造了非常优秀的品质，那就是简单、正直、没有私心与坚韧不拔。他们的成功，绝不是聪明机巧，比其他人更快、更高、更强的结果，相反，是比他人更简单、更质朴、更坚韧的结果。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755576" y="5301208"/>
            <a:ext cx="7848872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金庸是这样说郭靖的：追女孩子最好朴实无华。欧阳克追黄蓉用那么多花招，还不如郭靖请一顿饭。阿甘的一生印证了它的一句台词：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Stupid is as stupid does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，傻人做傻事，或者说：傻人有傻福，这很有趣地印证了东西方在大智若愚上的一致性。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upload.news.cecb2b.com/2015/0427/143011534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83568" y="5013176"/>
            <a:ext cx="7920880" cy="152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而在瞬息万变的资本市场中，有太多头脑聪明反应机敏的优秀人才，但像巴菲特这样的人物却是凤毛麟角。不用电脑、哪怕别人赚翻了也不碰自己不理解的股票，不看好市场时可以几年离开市场。这已经远远超出了投资技术与技巧，更多的是一种像孩子般的天然简单和人性上的沉着坚韧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755576" y="5229200"/>
            <a:ext cx="7848872" cy="115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环顾历史环顾世界，我们会发现，真正成功快乐的人都是如此。无论是稻盛和夫、乔布斯还是我们中国历史上的王阳明、曾国藩等等，他们能够成功，都是因为他们的简单、正直、没有私心与坚韧不拔。</a:t>
            </a:r>
            <a:endParaRPr lang="zh-CN" altLang="en-US" sz="1600" dirty="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2295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683568" y="5301208"/>
            <a:ext cx="7920880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到现在我就能够理解了，托马斯·杰弗逊所说的“每代人都需要新的革命”，首先指的是每代人每个人需要完成对自己的革命，让自己的个人品质真正成为优秀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;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之后才是在他所属的那个时代上，抓住时代的机遇，为国家和社会的进步、为他人的幸福作出努力。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584" y="4725144"/>
            <a:ext cx="74888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“每代人都需要新的革命。”——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托马斯·杰弗逊</a:t>
            </a:r>
            <a:endParaRPr lang="en-US" altLang="zh-CN" sz="16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第一次读到美国第三任总统托马斯·杰弗逊的这句名言的时候，我还在读小学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。年少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的我读到这句话虽然有些激动，但是为什么而激动，这句话的真正含义是什么，以及我们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70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后这代人的革命到底在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哪里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彼时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，我完全不知道。</a:t>
            </a:r>
          </a:p>
          <a:p>
            <a:endParaRPr lang="zh-CN" altLang="zh-CN" dirty="0"/>
          </a:p>
        </p:txBody>
      </p:sp>
      <p:pic>
        <p:nvPicPr>
          <p:cNvPr id="11266" name="Picture 2" descr="http://www.world-sofu.cn/showfile.php?image=28865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797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11560" y="4869160"/>
            <a:ext cx="8064896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可见，人生真的就是一场修行！正如稻盛和夫所说的，人不论多么富有，多么有权势，当生命结束之时，所有的一切都只能留在世界上，唯有灵魂跟着你走下一段旅程。人生不是一场物质的盛宴，而是一次灵魂的修炼，使它在谢幕之时比开幕之初更为高尚！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这才是我们的革命，也是我们人生的根本目的！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ttp://img3.imgtn.bdimg.com/it/u=2480002140,1607765421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4762500" cy="3171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67744" y="4293096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hopimg.kongfz.com.cn/20130401/3515473/3515473QweKT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11560" y="4704819"/>
            <a:ext cx="81369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武侠情怀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中学期间，流行看武打小说。我看的第一本武侠书是金庸的《射雕英雄传》。一套四本拿到手后，我废寝忘食，不能释手。书中郭靖的故事让我深深感动，他于患难流离之际诞生，天资愚笨、不适练武，但侠义热肠，一身正气。经过无数的磨难和坚持，郭靖终成为一代“侠之大者，为国为民”的武林宗师，并成为抵抗外辱的民族英雄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39552" y="5301208"/>
            <a:ext cx="8064896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那一段时间，我整天脑子里想的就是去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哪里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找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本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武林秘籍，拜个师傅学个“降龙十八掌”，再好好练习九阴真经或者全真派的内功，成为现代版的郭靖，成为一代武林大师，除恶济苦，替天行道。也许这是我们的革命？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11560" y="5013176"/>
            <a:ext cx="8136904" cy="1511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当然，很快，我就发现这样的幻想非常不靠谱。终于开始认真学习起来，成绩也越来越好。考上大学那一年，正是中国股市诞生的开始。我在校园里热火朝天地参加了模拟股市，组织学生模拟投资大赛，也如饥似渴地看完了图书馆中所有的与证券投资有关的书籍。现在做基金，投身投资行业，的确是当年种下的因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i0.hexunimg.cn/2012-04-28/140907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11560" y="4725144"/>
            <a:ext cx="81369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坚强阿甘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读大学的那时候，校园里特别流行看录像和电影，我最喜欢《阿甘正传》。记得那时，这个电影我连看了三遍。看着看着，我好像从阿甘身上看到了郭靖的影子。他们都天资不高，但均有着非常好的人品，他们宅心仁厚，简单无私，同时自强不息，坚忍不拔，终于成就了成功和快乐的人生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67544" y="5014338"/>
            <a:ext cx="82089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巴菲特定性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1994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年我有幸成为了交易所的一名红马甲。后来又读研究生，再在交易所工作。在此期间，我开始对巴菲特着迷起来，读了不少关于巴菲特的书，也开始学习他给投资者的信。那时，我以为，作为世界上最成功的投资家，巴菲特一定是全世界最聪明的人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611560" y="5301208"/>
            <a:ext cx="8136904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后来我到哈佛读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MBA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，其间巴菲特曾两次来我们学校演讲和上课，每次我都认真聆听，也有幸和他近距离接触，他展现的质朴的品质着实让我震撼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。有趣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的是，研究学习巴菲特的过程中，我越来越从巴菲特的身上看到了郭靖和阿甘的影子。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5.qhimg.com/dr/250_500_/t01f69cc130fc86d0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39552" y="5157192"/>
            <a:ext cx="8028384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从一个例子就可以看出。我第一次到奥马哈“朝圣”的时候，奥马哈机场有一个大幅的广告，用的是年轻英俊的巴菲特大幅照片。做广告的是纳不拉斯卡大学，她在宣传自己是一个非常好的学校，论据是巴菲特的本科就是从这个大学毕业的。</a:t>
            </a:r>
            <a:endParaRPr lang="zh-CN" altLang="zh-CN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1444</Words>
  <Application>Microsoft Office PowerPoint</Application>
  <PresentationFormat>全屏显示(4:3)</PresentationFormat>
  <Paragraphs>52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25</cp:revision>
  <dcterms:created xsi:type="dcterms:W3CDTF">2015-06-04T07:59:52Z</dcterms:created>
  <dcterms:modified xsi:type="dcterms:W3CDTF">2015-06-29T07:48:48Z</dcterms:modified>
</cp:coreProperties>
</file>