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9" r:id="rId5"/>
    <p:sldId id="270" r:id="rId6"/>
    <p:sldId id="271" r:id="rId7"/>
    <p:sldId id="261" r:id="rId8"/>
    <p:sldId id="259" r:id="rId9"/>
    <p:sldId id="268" r:id="rId10"/>
    <p:sldId id="257" r:id="rId11"/>
    <p:sldId id="258" r:id="rId12"/>
    <p:sldId id="263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B88-66CF-463C-9219-9AD12B2177CA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B769-9FFE-403C-85C6-DB75AC85D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B88-66CF-463C-9219-9AD12B2177CA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B769-9FFE-403C-85C6-DB75AC85D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B88-66CF-463C-9219-9AD12B2177CA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B769-9FFE-403C-85C6-DB75AC85D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B88-66CF-463C-9219-9AD12B2177CA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B769-9FFE-403C-85C6-DB75AC85D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B88-66CF-463C-9219-9AD12B2177CA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B769-9FFE-403C-85C6-DB75AC85D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B88-66CF-463C-9219-9AD12B2177CA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B769-9FFE-403C-85C6-DB75AC85D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B88-66CF-463C-9219-9AD12B2177CA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B769-9FFE-403C-85C6-DB75AC85D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B88-66CF-463C-9219-9AD12B2177CA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B769-9FFE-403C-85C6-DB75AC85D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B88-66CF-463C-9219-9AD12B2177CA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B769-9FFE-403C-85C6-DB75AC85D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B88-66CF-463C-9219-9AD12B2177CA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B769-9FFE-403C-85C6-DB75AC85D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B88-66CF-463C-9219-9AD12B2177CA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B769-9FFE-403C-85C6-DB75AC85D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E5B88-66CF-463C-9219-9AD12B2177CA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B769-9FFE-403C-85C6-DB75AC85D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67744" y="5301208"/>
            <a:ext cx="4680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6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黑体" pitchFamily="49" charset="-122"/>
                <a:ea typeface="黑体" pitchFamily="49" charset="-122"/>
                <a:cs typeface="Arial" pitchFamily="34" charset="0"/>
              </a:rPr>
              <a:t>管理态度</a:t>
            </a:r>
            <a:r>
              <a:rPr kumimoji="0" lang="en-US" altLang="zh-CN" sz="6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黑体" pitchFamily="49" charset="-122"/>
                <a:ea typeface="黑体" pitchFamily="49" charset="-122"/>
                <a:cs typeface="Arial" pitchFamily="34" charset="0"/>
              </a:rPr>
              <a:t>ABC</a:t>
            </a:r>
            <a:endParaRPr kumimoji="0" lang="en-US" altLang="zh-CN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292080" y="3861048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180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55576" y="5373216"/>
            <a:ext cx="778674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下回你碰到问题</a:t>
            </a:r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——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不管是在家里还是在单位，不管是大事还是小事</a:t>
            </a:r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——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先下决心搞定你对问题的态度。 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练习</a:t>
            </a:r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A—B—C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法则吧。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.hiphotos.baidu.com/zhidao/pic/item/72f082025aafa40f50552e26aa64034f79f019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75400" y="5301208"/>
            <a:ext cx="8001056" cy="11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也许，你改变不了“</a:t>
            </a:r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A”——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那个引发事件，不过你可以试着改变“</a:t>
            </a:r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B”——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你对该问题的信念。当你改变了自己的信念，“</a:t>
            </a:r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C”——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事情的结果，也随之被你改变了。 </a:t>
            </a:r>
            <a:endParaRPr lang="en-US" altLang="zh-CN" sz="1600" dirty="0" smtClean="0">
              <a:solidFill>
                <a:schemeClr val="bg2">
                  <a:lumMod val="10000"/>
                </a:schemeClr>
              </a:solidFill>
              <a:latin typeface="黑体" pitchFamily="2" charset="-122"/>
              <a:ea typeface="黑体" pitchFamily="2" charset="-122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就这样简单，掌控你的信念，你就会成为更快乐的人！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86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95736" y="4149080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store.cdn.sogou.com/app/a/11220002/12559_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4" cy="52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1538" y="5500702"/>
            <a:ext cx="6858048" cy="77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黑体" pitchFamily="2" charset="-122"/>
                <a:ea typeface="黑体" pitchFamily="2" charset="-122"/>
                <a:cs typeface="Arial" pitchFamily="34" charset="0"/>
              </a:rPr>
              <a:t>你听说过掌控态度的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黑体" pitchFamily="2" charset="-122"/>
                <a:ea typeface="黑体" pitchFamily="2" charset="-122"/>
                <a:cs typeface="Arial" pitchFamily="34" charset="0"/>
              </a:rPr>
              <a:t>“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黑体" pitchFamily="2" charset="-122"/>
                <a:ea typeface="黑体" pitchFamily="2" charset="-122"/>
                <a:cs typeface="Arial" pitchFamily="34" charset="0"/>
              </a:rPr>
              <a:t>A—B—C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黑体" pitchFamily="2" charset="-122"/>
                <a:ea typeface="黑体" pitchFamily="2" charset="-122"/>
                <a:cs typeface="Arial" pitchFamily="34" charset="0"/>
              </a:rPr>
              <a:t>法则”吗？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黑体" pitchFamily="2" charset="-122"/>
              <a:ea typeface="黑体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黑体" pitchFamily="2" charset="-122"/>
                <a:ea typeface="黑体" pitchFamily="2" charset="-122"/>
                <a:cs typeface="Arial" pitchFamily="34" charset="0"/>
              </a:rPr>
              <a:t>这个方法看上去简简单单，但运用起来十分有效。 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54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71538" y="5715016"/>
            <a:ext cx="7215238" cy="77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“A”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代表“引发事件”。比方说，你赶上了交通堵塞，车子动不了就是那个引发事件。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4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55576" y="5661248"/>
            <a:ext cx="8072494" cy="77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“B”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代表你的“信念系统”。你认为交通只会愈来愈糟糕，今后碰上这样坏情形的日子会愈来愈多。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11560" y="5445224"/>
            <a:ext cx="814393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“C”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代表“事件结果”。你变得愤怒，你想猛按汽车喇叭，你的胃出现痉挛不适，你拿汽车仪表板撒气，使劲朝它砸拳头。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11560" y="5445224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问题是：大多数人直接从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“</a:t>
            </a:r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A”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跳到“</a:t>
            </a:r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C”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。他们赶上了堵车，马上就发起脾气。他们觉得堵车让他们不爽，却没有意识到根本没必要发怒</a:t>
            </a:r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——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他们跳过了最要紧的一步！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5286388"/>
            <a:ext cx="8286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　</a:t>
            </a:r>
            <a:r>
              <a:rPr lang="zh-CN" altLang="zh-CN" sz="1400" dirty="0" smtClean="0">
                <a:solidFill>
                  <a:srgbClr val="333333"/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　</a:t>
            </a:r>
            <a:r>
              <a:rPr lang="zh-CN" altLang="zh-CN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咱们再试一次吧：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　　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“</a:t>
            </a:r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A”——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你赶上交通堵塞。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　　“</a:t>
            </a:r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B”——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你觉得自己意外地得到了多余的时间，可以独自待会儿，听听好音乐，</a:t>
            </a:r>
            <a:endParaRPr lang="en-US" altLang="zh-CN" sz="1600" dirty="0" smtClean="0">
              <a:solidFill>
                <a:schemeClr val="bg2">
                  <a:lumMod val="10000"/>
                </a:schemeClr>
              </a:solidFill>
              <a:latin typeface="黑体" pitchFamily="2" charset="-122"/>
              <a:ea typeface="黑体" pitchFamily="2" charset="-122"/>
              <a:cs typeface="Arial" pitchFamily="34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             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或者计划这一天要怎么度过。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　　“</a:t>
            </a:r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C”——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其带来的结果是：你对堵车时间带给你的礼物心存感激。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pp3.cn/uploads/20120713j/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071538" y="5429264"/>
            <a:ext cx="7429552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我有一位友人很喜欢说：</a:t>
            </a:r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“</a:t>
            </a: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交通堵塞本身没有那么大的威力能让我们如此愤怒，它只是堵住了我们的车而已。</a:t>
            </a:r>
            <a:r>
              <a:rPr lang="en-US" altLang="zh-CN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”</a:t>
            </a:r>
            <a:endParaRPr lang="zh-CN" altLang="en-US" sz="1600" dirty="0" smtClean="0">
              <a:solidFill>
                <a:schemeClr val="bg2">
                  <a:lumMod val="10000"/>
                </a:schemeClr>
              </a:solidFill>
              <a:latin typeface="黑体" pitchFamily="2" charset="-122"/>
              <a:ea typeface="黑体" pitchFamily="2" charset="-122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857224" y="5643578"/>
            <a:ext cx="7286676" cy="78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他认识到：我们可以掌控引发事件和结果之间的状态，也就是我们可以决定对正在发生的事情持有何种态度。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377</Words>
  <Application>Microsoft Office PowerPoint</Application>
  <PresentationFormat>全屏显示(4:3)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34</cp:revision>
  <dcterms:created xsi:type="dcterms:W3CDTF">2015-06-02T03:35:39Z</dcterms:created>
  <dcterms:modified xsi:type="dcterms:W3CDTF">2015-06-29T06:22:18Z</dcterms:modified>
</cp:coreProperties>
</file>