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59" r:id="rId4"/>
    <p:sldId id="260" r:id="rId5"/>
    <p:sldId id="261" r:id="rId6"/>
    <p:sldId id="268" r:id="rId7"/>
    <p:sldId id="266" r:id="rId8"/>
    <p:sldId id="267" r:id="rId9"/>
    <p:sldId id="265" r:id="rId10"/>
    <p:sldId id="263" r:id="rId11"/>
    <p:sldId id="270" r:id="rId12"/>
    <p:sldId id="269" r:id="rId13"/>
    <p:sldId id="264" r:id="rId14"/>
    <p:sldId id="272" r:id="rId15"/>
    <p:sldId id="271" r:id="rId16"/>
    <p:sldId id="262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391-BA5F-41DD-8127-5668F1C31480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BA0-42BA-4E71-83F1-1F713552A5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391-BA5F-41DD-8127-5668F1C31480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BA0-42BA-4E71-83F1-1F713552A5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391-BA5F-41DD-8127-5668F1C31480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BA0-42BA-4E71-83F1-1F713552A5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391-BA5F-41DD-8127-5668F1C31480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BA0-42BA-4E71-83F1-1F713552A5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391-BA5F-41DD-8127-5668F1C31480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BA0-42BA-4E71-83F1-1F713552A5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391-BA5F-41DD-8127-5668F1C31480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BA0-42BA-4E71-83F1-1F713552A5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391-BA5F-41DD-8127-5668F1C31480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BA0-42BA-4E71-83F1-1F713552A5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391-BA5F-41DD-8127-5668F1C31480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BA0-42BA-4E71-83F1-1F713552A5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391-BA5F-41DD-8127-5668F1C31480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BA0-42BA-4E71-83F1-1F713552A5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391-BA5F-41DD-8127-5668F1C31480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BA0-42BA-4E71-83F1-1F713552A5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391-BA5F-41DD-8127-5668F1C31480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BA0-42BA-4E71-83F1-1F713552A5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EB391-BA5F-41DD-8127-5668F1C31480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AEBA0-42BA-4E71-83F1-1F713552A5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http://www.iskytree.com/uploads/image/1dlzt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23728" y="5373216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chemeClr val="accent6">
                    <a:lumMod val="50000"/>
                  </a:schemeClr>
                </a:solidFill>
                <a:latin typeface="方正舒体" pitchFamily="2" charset="-122"/>
                <a:ea typeface="方正舒体" pitchFamily="2" charset="-122"/>
              </a:rPr>
              <a:t>不一样的选择</a:t>
            </a:r>
            <a:endParaRPr lang="zh-CN" altLang="en-US" sz="6000" b="1" dirty="0">
              <a:solidFill>
                <a:schemeClr val="accent6">
                  <a:lumMod val="50000"/>
                </a:schemeClr>
              </a:solidFill>
              <a:latin typeface="方正舒体" pitchFamily="2" charset="-122"/>
              <a:ea typeface="方正舒体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92080" y="3861048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178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hebei.sinaimg.cn/2014/0928/U9393P1275DT20140928100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971600" y="5243247"/>
            <a:ext cx="7020272" cy="11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第一所大学面对的答案只有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A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和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B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两个，在一个成绩优秀素质全面的女孩，和一个有听力障碍、成绩平平的学生面前做选择。</a:t>
            </a:r>
            <a:endParaRPr lang="en-US" altLang="zh-CN" sz="1600" dirty="0" smtClean="0">
              <a:latin typeface="黑体" pitchFamily="49" charset="-122"/>
              <a:ea typeface="黑体" pitchFamily="49" charset="-122"/>
              <a:cs typeface="Arial" pitchFamily="34" charset="0"/>
            </a:endParaRP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他们的答案令人惊讶，他们毫不犹豫地选择了后者，而放弃了前者。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cetour.com/UploadFile/jpg/201109/d26abe6872774efab12c3da65509ff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259632" y="5061267"/>
            <a:ext cx="69847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为什么呢？他们的答案是：这个孩子虽然成绩平平，但是我们能在她身上，看到她勇敢地克服了巨大的苦难，我们没有理由，不让一个刻苦的孩子，获得接受高等教育的机会。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14.qhimg.com/t01fd88d8c799077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971600" y="4869160"/>
            <a:ext cx="7560840" cy="151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第二所大学面对的答案只有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A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和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C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两个，在一个成绩优秀素质全面的女孩，和一位成绩不够好，且犯罪家庭出生的孩子之间做选择。</a:t>
            </a:r>
            <a:endParaRPr lang="en-US" altLang="zh-CN" sz="1600" dirty="0" smtClean="0">
              <a:latin typeface="黑体" pitchFamily="49" charset="-122"/>
              <a:ea typeface="黑体" pitchFamily="49" charset="-122"/>
              <a:cs typeface="Arial" pitchFamily="34" charset="0"/>
            </a:endParaRP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这所大学的老师们的答案居然也出人意料，他们毫不犹豫地选择了后者，而放弃了前者。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ic.baike.soso.com/p/20131118/20131118124231-1701627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08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55576" y="5142384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这又是为什么呢？他们的答案是：这个孩子面对的状况十分危险，因父亲而背负道德压力的他，随时可能陷入犯罪陷阱，作为一所旨在教人向上的大学，没有理由不让一个这样处境的学生，获得教育机会，因为这个受教育的机会，可以坚定他对人生的信心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hotofans.cn/articlebbsimage/uploads2006/08/userid98765time20060815225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827584" y="5304220"/>
            <a:ext cx="7884368" cy="77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第一所大学是有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“小常青藤”之称的斯坦福大学，这所大学的教学质量在美国大学综合排名中位居前列，它最著名的特点，恰恰是对全校师生严格的质量标准评估系统。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src.baidu.com/forum/w%3D580/sign=78d97c4407082838680ddc1c8898a964/9922720e0cf3d7ca246de82df21fbe096a63a9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55576" y="522920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第二所大学是赫赫有名的艾姆赫斯特学院，这所学校曾经是美国最出名的贵族学校，是全美国最富有的学校之一。他们的教学质量非常之高，总统、诺贝尔获得者、至高成就者从这所学校走出了许多。他们的录取条件曾被评为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“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苛刻无比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”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。</a:t>
            </a:r>
            <a:endParaRPr lang="zh-CN" altLang="en-US" sz="1600" dirty="0" smtClean="0"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9.sinaimg.cn/mw690/001T3oIlzy6OD1iAf7Gb8&amp;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0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827584" y="5013176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这两所学校都是美国一流的大学，他们有着一流的录取系统和标准，这种标准近乎苛刻，但是充满着人性光辉。他们对上面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两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道题的回答告诉我们：什么是教育真正的目的和要义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——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那就是给最需要的人、最有可能性的人受教育的权利，引领他们在正确的人生道路上走向成功。</a:t>
            </a:r>
            <a:endParaRPr lang="zh-CN" altLang="en-US" sz="1600" dirty="0" smtClean="0"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16016" y="63093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95736" y="2636912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setc.com.cn/UploadFiles/2014-02/admin/2014021911300424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55576" y="5229200"/>
            <a:ext cx="7704856" cy="11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Arial" pitchFamily="34" charset="0"/>
              </a:rPr>
              <a:t>在美国，大学录取学生都是需要面试的。在面试会上，校方录取委员会要根据你的成绩、平时表现、成长历程、家庭背景等，来做出是否录取的决定。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Arial" pitchFamily="34" charset="0"/>
              </a:rPr>
              <a:t>如果你是录取委员会上的一员，面对以下三位学生，你会做出什么顺序的选择呢？</a:t>
            </a:r>
            <a:endParaRPr kumimoji="0" 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taopic.com/uploads/allimg/110215/6630-1102151R12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60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11560" y="5589240"/>
            <a:ext cx="8064896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A.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第一名学生是一位可爱的女生，成绩全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A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，小钢琴家，能歌善舞，家境优越，从小接受很好的教育。</a:t>
            </a:r>
            <a:endParaRPr lang="zh-CN" altLang="en-US" sz="1600" dirty="0" smtClean="0"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33265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img.taopic.com/uploads/allimg/140326/240404-14032621004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539552" y="5229200"/>
            <a:ext cx="8208912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B.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第二名学生是一位肯尼亚裔的女生，她的成绩平平，父亲是铁道工人，母亲是超市收银员，家境贫困；更要命的是她的听力自小还有障碍，但是她一直坚持照顾自己的弟弟妹妹。</a:t>
            </a:r>
            <a:endParaRPr lang="zh-CN" altLang="en-US" sz="1600" dirty="0" smtClean="0"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2.quanjing.com/2m/design_rf005/designrf1873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11560" y="5373216"/>
            <a:ext cx="7992888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C.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第三名学生是一位西班牙裔的男生，他的成绩略微有些差，父亲是个在监狱服刑的罪犯，他从小就缺失父爱，跟母亲住在一个犯罪率很高的社区里，家境十分贫困，经常要申请政府救济金。</a:t>
            </a:r>
            <a:endParaRPr lang="zh-CN" altLang="en-US" sz="1600" dirty="0" smtClean="0"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.huahengedu.com/allimg/1203/9-12032Q533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3568" y="5301208"/>
            <a:ext cx="7571303" cy="41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如果你是录取委员会中的一员，面对上面三位学生，你会做出什么顺序的选择呢？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gaoxiao.js-edu.cn/UpFile/0013/1302/130723165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899592" y="5085184"/>
            <a:ext cx="7488832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如果你是一个中国大学招生办的老师，你的答案一定会是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A——B——C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，因为按照中国大学的录取考核制度，一定是按照成绩至上的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“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法则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”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来选择的。</a:t>
            </a:r>
            <a:endParaRPr lang="en-US" altLang="zh-CN" sz="1600" dirty="0" smtClean="0">
              <a:latin typeface="黑体" pitchFamily="49" charset="-122"/>
              <a:ea typeface="黑体" pitchFamily="49" charset="-122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中国所有的名牌大学都是希望招到成绩最优秀，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“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素质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”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最全面的学生。</a:t>
            </a:r>
            <a:endParaRPr lang="zh-CN" altLang="en-US" sz="1600" dirty="0" smtClean="0"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gaoxiao.js-edu.cn/UpFile/0003/323/130725112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1187624" y="5013176"/>
            <a:ext cx="7200800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如果你是一个富有同情心的人，你可能会选择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B——C——A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，因为残疾人和穷人家的孩子值得同情。</a:t>
            </a:r>
            <a:endParaRPr lang="zh-CN" altLang="en-US" sz="1600" dirty="0" smtClean="0"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9.sinaimg.cn/large/002i656bzy6OqhGS2fe08&amp;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899592" y="5157192"/>
            <a:ext cx="7416824" cy="78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而在美国，有两所大学的录取委员会也面对过这样的考题，只是他们的考题没有这么完整。他们面对的答案都只有两个，而且他们必须单选。</a:t>
            </a:r>
            <a:endParaRPr lang="zh-CN" altLang="en-US" sz="1600" dirty="0" smtClean="0"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867</Words>
  <Application>Microsoft Office PowerPoint</Application>
  <PresentationFormat>全屏显示(4:3)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42</cp:revision>
  <dcterms:created xsi:type="dcterms:W3CDTF">2015-05-28T01:46:06Z</dcterms:created>
  <dcterms:modified xsi:type="dcterms:W3CDTF">2015-06-26T03:35:00Z</dcterms:modified>
</cp:coreProperties>
</file>