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58" r:id="rId5"/>
    <p:sldId id="259" r:id="rId6"/>
    <p:sldId id="260" r:id="rId7"/>
    <p:sldId id="262" r:id="rId8"/>
    <p:sldId id="265" r:id="rId9"/>
    <p:sldId id="263" r:id="rId10"/>
    <p:sldId id="266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9C8C-4960-4DAD-BAF3-264273F25B23}" type="datetimeFigureOut">
              <a:rPr lang="zh-CN" altLang="en-US" smtClean="0"/>
              <a:pPr/>
              <a:t>2015-6-26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9B46-7730-460D-9E3B-1E7E13B770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9C8C-4960-4DAD-BAF3-264273F25B23}" type="datetimeFigureOut">
              <a:rPr lang="zh-CN" altLang="en-US" smtClean="0"/>
              <a:pPr/>
              <a:t>2015-6-26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9B46-7730-460D-9E3B-1E7E13B770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9C8C-4960-4DAD-BAF3-264273F25B23}" type="datetimeFigureOut">
              <a:rPr lang="zh-CN" altLang="en-US" smtClean="0"/>
              <a:pPr/>
              <a:t>2015-6-26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9B46-7730-460D-9E3B-1E7E13B770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9C8C-4960-4DAD-BAF3-264273F25B23}" type="datetimeFigureOut">
              <a:rPr lang="zh-CN" altLang="en-US" smtClean="0"/>
              <a:pPr/>
              <a:t>2015-6-26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9B46-7730-460D-9E3B-1E7E13B770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9C8C-4960-4DAD-BAF3-264273F25B23}" type="datetimeFigureOut">
              <a:rPr lang="zh-CN" altLang="en-US" smtClean="0"/>
              <a:pPr/>
              <a:t>2015-6-26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9B46-7730-460D-9E3B-1E7E13B770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9C8C-4960-4DAD-BAF3-264273F25B23}" type="datetimeFigureOut">
              <a:rPr lang="zh-CN" altLang="en-US" smtClean="0"/>
              <a:pPr/>
              <a:t>2015-6-26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9B46-7730-460D-9E3B-1E7E13B770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9C8C-4960-4DAD-BAF3-264273F25B23}" type="datetimeFigureOut">
              <a:rPr lang="zh-CN" altLang="en-US" smtClean="0"/>
              <a:pPr/>
              <a:t>2015-6-26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9B46-7730-460D-9E3B-1E7E13B770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9C8C-4960-4DAD-BAF3-264273F25B23}" type="datetimeFigureOut">
              <a:rPr lang="zh-CN" altLang="en-US" smtClean="0"/>
              <a:pPr/>
              <a:t>2015-6-26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9B46-7730-460D-9E3B-1E7E13B770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9C8C-4960-4DAD-BAF3-264273F25B23}" type="datetimeFigureOut">
              <a:rPr lang="zh-CN" altLang="en-US" smtClean="0"/>
              <a:pPr/>
              <a:t>2015-6-26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9B46-7730-460D-9E3B-1E7E13B770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9C8C-4960-4DAD-BAF3-264273F25B23}" type="datetimeFigureOut">
              <a:rPr lang="zh-CN" altLang="en-US" smtClean="0"/>
              <a:pPr/>
              <a:t>2015-6-26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9B46-7730-460D-9E3B-1E7E13B770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9C8C-4960-4DAD-BAF3-264273F25B23}" type="datetimeFigureOut">
              <a:rPr lang="zh-CN" altLang="en-US" smtClean="0"/>
              <a:pPr/>
              <a:t>2015-6-26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9B46-7730-460D-9E3B-1E7E13B770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79C8C-4960-4DAD-BAF3-264273F25B23}" type="datetimeFigureOut">
              <a:rPr lang="zh-CN" altLang="en-US" smtClean="0"/>
              <a:pPr/>
              <a:t>2015-6-26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C9B46-7730-460D-9E3B-1E7E13B770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aoju.cn/data/images/xhupfiles/201402/13923453187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763688" y="5457998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latin typeface="华文隶书" pitchFamily="2" charset="-122"/>
                <a:ea typeface="华文隶书" pitchFamily="2" charset="-122"/>
              </a:rPr>
              <a:t>不要为薪水而工作</a:t>
            </a:r>
            <a:endParaRPr lang="zh-CN" altLang="en-US" sz="5400" b="1" dirty="0">
              <a:solidFill>
                <a:schemeClr val="accent6">
                  <a:lumMod val="75000"/>
                </a:schemeClr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80112" y="2132856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177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45811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653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95536" y="4869160"/>
            <a:ext cx="8496944" cy="17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但这位小姐每天下班用完晚餐后都回到办公室，从事不是她分内而且也没有报酬的工作</a:t>
            </a:r>
            <a:r>
              <a:rPr lang="zh-CN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。</a:t>
            </a:r>
            <a:r>
              <a:rPr lang="zh-CN" altLang="zh-CN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她努力研究拿破仑</a:t>
            </a:r>
            <a:r>
              <a:rPr lang="en-US" altLang="zh-CN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·</a:t>
            </a:r>
            <a:r>
              <a:rPr lang="zh-CN" altLang="zh-CN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希尔的回信风格，努力把每封信回复得跟拿破仑</a:t>
            </a:r>
            <a:r>
              <a:rPr lang="en-US" altLang="zh-CN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·</a:t>
            </a:r>
            <a:r>
              <a:rPr lang="zh-CN" altLang="zh-CN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希尔所写的一样好，有时甚至比他的更好。她一直保持着这个习惯，直到拿破仑</a:t>
            </a:r>
            <a:r>
              <a:rPr lang="en-US" altLang="zh-CN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·</a:t>
            </a:r>
            <a:r>
              <a:rPr lang="zh-CN" altLang="zh-CN" dirty="0" smtClean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希尔的私人秘书辞职为止。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3528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9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683568" y="4941168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当拿破仑</a:t>
            </a:r>
            <a:r>
              <a:rPr lang="en-US" altLang="zh-CN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·</a:t>
            </a:r>
            <a:r>
              <a:rPr lang="zh-CN" altLang="zh-CN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希尔开始找人来补这位秘书的空缺时，他很自然地想到了这位小姐。在拿破仑</a:t>
            </a:r>
            <a:r>
              <a:rPr lang="en-US" altLang="zh-CN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·</a:t>
            </a:r>
            <a:r>
              <a:rPr lang="zh-CN" altLang="zh-CN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希尔还未正式给她这个职位之前，她已经在主动地接近它了。由于她在下班之后，以及没有领加班费的情况下，对自己加以训练，所以她终于使自己有资格出任拿破仑</a:t>
            </a:r>
            <a:r>
              <a:rPr lang="en-US" altLang="zh-CN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·</a:t>
            </a:r>
            <a:r>
              <a:rPr lang="zh-CN" altLang="zh-CN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希尔的秘书。</a:t>
            </a:r>
            <a:endParaRPr lang="zh-CN" altLang="en-US" dirty="0">
              <a:solidFill>
                <a:schemeClr val="tx2"/>
              </a:solidFill>
              <a:latin typeface="华文中宋" pitchFamily="2" charset="-122"/>
              <a:ea typeface="华文中宋" pitchFamily="2" charset="-122"/>
              <a:cs typeface="宋体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3528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95536" y="5517232"/>
            <a:ext cx="8244408" cy="87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不仅如此，这位年轻小姐高效的办事效率还引起了其他人的注意，很多人为她提供了更好的职位。最后，拿破仑</a:t>
            </a:r>
            <a:r>
              <a:rPr lang="en-US" altLang="zh-CN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·</a:t>
            </a:r>
            <a:r>
              <a:rPr lang="zh-CN" altLang="en-US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希尔给她的薪水是她当初的</a:t>
            </a:r>
            <a:r>
              <a:rPr lang="en-US" altLang="zh-CN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4</a:t>
            </a:r>
            <a:r>
              <a:rPr lang="zh-CN" altLang="en-US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倍。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3528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01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827584" y="5517232"/>
            <a:ext cx="7884368" cy="87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工作固然是为了生计，但是比生计更可贵的，就是在工作中充分挖掘自己的潜能，发挥自己的才干，做正直而纯正的事情。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3528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http://s2.t.itc.cn/mblog/pic/201107_21_11/13112205989214.jpg"/>
          <p:cNvSpPr>
            <a:spLocks noChangeAspect="1" noChangeArrowheads="1"/>
          </p:cNvSpPr>
          <p:nvPr/>
        </p:nvSpPr>
        <p:spPr bwMode="auto">
          <a:xfrm>
            <a:off x="63500" y="-136525"/>
            <a:ext cx="3333750" cy="2505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01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11560" y="5500191"/>
            <a:ext cx="79928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比薪水更重要的是工作给你的，要比你为它付出的更多。如果你将工作视为一种积极的学习经历，那么，每一项工作中都包含着许多个人成长的机会。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23528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xiaidown.com/article/UploadPic/2014-7/2014727215618996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797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3528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95736" y="4365104"/>
            <a:ext cx="4570859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08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83568" y="5373216"/>
            <a:ext cx="7956376" cy="87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华文中宋" pitchFamily="2" charset="-122"/>
                <a:ea typeface="华文中宋" pitchFamily="2" charset="-122"/>
                <a:cs typeface="宋体" pitchFamily="2" charset="-122"/>
              </a:rPr>
              <a:t>在工作中，有的人认为，薪水是衡量一切的标准：给钱多，我就多干；给钱少，我就少干。他们的工作态度完全取决于薪水，不会自觉做事。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148064" y="465313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ic.baike.soso.com/p/20140521/20140521205012-1651471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39552" y="5301208"/>
            <a:ext cx="8352928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日本松下集团创始人松下幸之问一个员工：</a:t>
            </a:r>
            <a:r>
              <a:rPr lang="zh-CN" altLang="en-US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“如果公司付给你</a:t>
            </a:r>
            <a:r>
              <a:rPr lang="en-US" altLang="zh-CN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1000</a:t>
            </a:r>
            <a:r>
              <a:rPr lang="zh-CN" altLang="en-US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元钱的话，那么你应该做多少事情才对？”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员工回答：“你给我</a:t>
            </a:r>
            <a:r>
              <a:rPr lang="en-US" altLang="zh-CN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1000</a:t>
            </a:r>
            <a:r>
              <a:rPr lang="zh-CN" altLang="en-US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元，我就给你做</a:t>
            </a:r>
            <a:r>
              <a:rPr lang="en-US" altLang="zh-CN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1000</a:t>
            </a:r>
            <a:r>
              <a:rPr lang="zh-CN" altLang="en-US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元的事。”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148064" y="465313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 descr="http://img2.imgtn.bdimg.com/it/u=3931516539,2964463911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56959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611560" y="5445224"/>
            <a:ext cx="79208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松下说：</a:t>
            </a:r>
            <a:r>
              <a:rPr lang="zh-CN" altLang="en-US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“如果真是这样的话，那么公司就要开除你！因为给你</a:t>
            </a:r>
            <a:r>
              <a:rPr lang="en-US" altLang="zh-CN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1000</a:t>
            </a:r>
            <a:r>
              <a:rPr lang="zh-CN" altLang="en-US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元钱，你就做</a:t>
            </a:r>
            <a:r>
              <a:rPr lang="en-US" altLang="zh-CN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1000</a:t>
            </a:r>
            <a:r>
              <a:rPr lang="zh-CN" altLang="en-US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元的事，公司就等于没有利润，是在赔钱，所以公司不会要你。”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148064" y="465313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39552" y="5373216"/>
            <a:ext cx="8388424" cy="87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正如松下所说的，如果一个人只是以</a:t>
            </a:r>
            <a:r>
              <a:rPr lang="zh-CN" altLang="en-US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“给多少钱干多少活”的打工心态来对待工作，那么，到最后他一分钱都得不到，因为没有公司愿意给不自觉的人机会。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148064" y="465313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9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11560" y="4869160"/>
            <a:ext cx="82089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一个知名企业家曾坦言：</a:t>
            </a:r>
            <a:r>
              <a:rPr lang="zh-CN" altLang="en-US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“现在，我们最怕的是一些不自觉的人，那些人在工作中不会自动自发，更谈不上做企业的主人翁了。他们讲的最难听的一句话莫过于‘给我多少钱我就干多少活，绝不多干一分钱的活’，他们没有任何使命感，能力再强也没人敢用。”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353003" y="371703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9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11560" y="4869160"/>
            <a:ext cx="82089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事实上，钱并不是工作带给我们的全部东西。在工资背后深藏的更为珍贵的东西，才是最有价值的。比如，工作给予了我们锻炼的机会，工作提升了我们的能力，工作丰富了我们的经验</a:t>
            </a:r>
            <a:r>
              <a:rPr lang="en-US" altLang="zh-CN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……</a:t>
            </a:r>
            <a:r>
              <a:rPr lang="zh-CN" altLang="en-US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这一切都是我们将来提高薪水和地位的基础，拥有这些东西会让我们一辈子受益。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520" y="11663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899592" y="5445224"/>
            <a:ext cx="7524328" cy="87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如果你抛弃</a:t>
            </a:r>
            <a:r>
              <a:rPr lang="zh-CN" altLang="en-US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“我是打工的，你给我多少钱，我就干多少活”的心态，自觉地做好你的工作，那么你就会在职场中慢慢成长起来，最后获得成功。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932040" y="465313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11560" y="5419383"/>
            <a:ext cx="79928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成功学专家拿破仑</a:t>
            </a:r>
            <a:r>
              <a:rPr lang="en-US" altLang="zh-CN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·</a:t>
            </a:r>
            <a:r>
              <a:rPr lang="zh-CN" altLang="en-US" dirty="0">
                <a:solidFill>
                  <a:schemeClr val="tx2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希尔雇了一位年轻的小姐当助手，替他拆阅、分类及回复他的大部分私人信件。当时，她的薪水和其他从事类似工作的人大致相同。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3528" y="2606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774</Words>
  <Application>Microsoft Office PowerPoint</Application>
  <PresentationFormat>全屏显示(4:3)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20</cp:revision>
  <dcterms:created xsi:type="dcterms:W3CDTF">2015-06-12T05:55:21Z</dcterms:created>
  <dcterms:modified xsi:type="dcterms:W3CDTF">2015-06-26T03:47:20Z</dcterms:modified>
</cp:coreProperties>
</file>