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4" r:id="rId4"/>
    <p:sldId id="263" r:id="rId5"/>
    <p:sldId id="262" r:id="rId6"/>
    <p:sldId id="261" r:id="rId7"/>
    <p:sldId id="259" r:id="rId8"/>
    <p:sldId id="258" r:id="rId9"/>
    <p:sldId id="265" r:id="rId10"/>
    <p:sldId id="266" r:id="rId11"/>
    <p:sldId id="267" r:id="rId12"/>
    <p:sldId id="272" r:id="rId13"/>
    <p:sldId id="271" r:id="rId14"/>
    <p:sldId id="270" r:id="rId15"/>
    <p:sldId id="269" r:id="rId16"/>
    <p:sldId id="276" r:id="rId17"/>
    <p:sldId id="275" r:id="rId18"/>
    <p:sldId id="274" r:id="rId19"/>
    <p:sldId id="273" r:id="rId20"/>
    <p:sldId id="260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CA1A-BF72-4588-B53C-FE41185EF2F9}" type="datetimeFigureOut">
              <a:rPr lang="zh-CN" altLang="en-US" smtClean="0"/>
              <a:pPr/>
              <a:t>2015-6-18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757A-369E-4B98-8DCA-2C9E314A2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CA1A-BF72-4588-B53C-FE41185EF2F9}" type="datetimeFigureOut">
              <a:rPr lang="zh-CN" altLang="en-US" smtClean="0"/>
              <a:pPr/>
              <a:t>2015-6-18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757A-369E-4B98-8DCA-2C9E314A2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CA1A-BF72-4588-B53C-FE41185EF2F9}" type="datetimeFigureOut">
              <a:rPr lang="zh-CN" altLang="en-US" smtClean="0"/>
              <a:pPr/>
              <a:t>2015-6-18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757A-369E-4B98-8DCA-2C9E314A2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CA1A-BF72-4588-B53C-FE41185EF2F9}" type="datetimeFigureOut">
              <a:rPr lang="zh-CN" altLang="en-US" smtClean="0"/>
              <a:pPr/>
              <a:t>2015-6-18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757A-369E-4B98-8DCA-2C9E314A2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CA1A-BF72-4588-B53C-FE41185EF2F9}" type="datetimeFigureOut">
              <a:rPr lang="zh-CN" altLang="en-US" smtClean="0"/>
              <a:pPr/>
              <a:t>2015-6-18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757A-369E-4B98-8DCA-2C9E314A2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CA1A-BF72-4588-B53C-FE41185EF2F9}" type="datetimeFigureOut">
              <a:rPr lang="zh-CN" altLang="en-US" smtClean="0"/>
              <a:pPr/>
              <a:t>2015-6-18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757A-369E-4B98-8DCA-2C9E314A2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CA1A-BF72-4588-B53C-FE41185EF2F9}" type="datetimeFigureOut">
              <a:rPr lang="zh-CN" altLang="en-US" smtClean="0"/>
              <a:pPr/>
              <a:t>2015-6-18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757A-369E-4B98-8DCA-2C9E314A2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CA1A-BF72-4588-B53C-FE41185EF2F9}" type="datetimeFigureOut">
              <a:rPr lang="zh-CN" altLang="en-US" smtClean="0"/>
              <a:pPr/>
              <a:t>2015-6-18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757A-369E-4B98-8DCA-2C9E314A2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CA1A-BF72-4588-B53C-FE41185EF2F9}" type="datetimeFigureOut">
              <a:rPr lang="zh-CN" altLang="en-US" smtClean="0"/>
              <a:pPr/>
              <a:t>2015-6-18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757A-369E-4B98-8DCA-2C9E314A2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CA1A-BF72-4588-B53C-FE41185EF2F9}" type="datetimeFigureOut">
              <a:rPr lang="zh-CN" altLang="en-US" smtClean="0"/>
              <a:pPr/>
              <a:t>2015-6-18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757A-369E-4B98-8DCA-2C9E314A2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CA1A-BF72-4588-B53C-FE41185EF2F9}" type="datetimeFigureOut">
              <a:rPr lang="zh-CN" altLang="en-US" smtClean="0"/>
              <a:pPr/>
              <a:t>2015-6-18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757A-369E-4B98-8DCA-2C9E314A2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BCA1A-BF72-4588-B53C-FE41185EF2F9}" type="datetimeFigureOut">
              <a:rPr lang="zh-CN" altLang="en-US" smtClean="0"/>
              <a:pPr/>
              <a:t>2015-6-18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0757A-369E-4B98-8DCA-2C9E314A20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0424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524328" y="908720"/>
            <a:ext cx="800219" cy="56886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 smtClean="0">
                <a:solidFill>
                  <a:srgbClr val="333333"/>
                </a:solidFill>
                <a:latin typeface="幼圆" pitchFamily="49" charset="-122"/>
                <a:ea typeface="幼圆" pitchFamily="49" charset="-122"/>
                <a:cs typeface="Arial" pitchFamily="34" charset="0"/>
              </a:rPr>
              <a:t>我那有缺陷的</a:t>
            </a:r>
            <a:r>
              <a:rPr lang="zh-CN" altLang="en-US" sz="4000" dirty="0" smtClean="0">
                <a:solidFill>
                  <a:schemeClr val="accent6">
                    <a:lumMod val="75000"/>
                  </a:schemeClr>
                </a:solidFill>
                <a:latin typeface="华文琥珀" pitchFamily="2" charset="-122"/>
                <a:ea typeface="华文琥珀" pitchFamily="2" charset="-122"/>
                <a:cs typeface="Arial" pitchFamily="34" charset="0"/>
              </a:rPr>
              <a:t>完美</a:t>
            </a:r>
            <a:r>
              <a:rPr lang="zh-CN" altLang="en-US" sz="4000" dirty="0" smtClean="0">
                <a:solidFill>
                  <a:srgbClr val="333333"/>
                </a:solidFill>
                <a:latin typeface="幼圆" pitchFamily="49" charset="-122"/>
                <a:ea typeface="幼圆" pitchFamily="49" charset="-122"/>
                <a:cs typeface="Arial" pitchFamily="34" charset="0"/>
              </a:rPr>
              <a:t>父亲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67544" y="5661248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175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39552" y="4801652"/>
            <a:ext cx="81369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我曾经想要成为一名作家，可是不巧我的作品被母亲发现了，于是我的作品集里多了一张她写的小纸条：</a:t>
            </a:r>
            <a:r>
              <a:rPr lang="zh-CN" altLang="en-US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“莎伦，你可快给我清醒清醒吧！”</a:t>
            </a:r>
            <a:endParaRPr lang="en-US" altLang="zh-CN" sz="1600" dirty="0" smtClean="0">
              <a:solidFill>
                <a:srgbClr val="333333"/>
              </a:solidFill>
              <a:latin typeface="华文中宋" pitchFamily="2" charset="-122"/>
              <a:ea typeface="华文中宋" pitchFamily="2" charset="-122"/>
              <a:cs typeface="Arial" pitchFamily="34" charset="0"/>
            </a:endParaRP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 一想到把本子放到哪里都会被母亲翻出来，我就没有了写下去的欲望，于是我有了新的梦想</a:t>
            </a:r>
            <a:r>
              <a:rPr lang="en-US" altLang="zh-CN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——</a:t>
            </a:r>
            <a:r>
              <a:rPr lang="zh-CN" altLang="en-US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成为一名演员。这个想法我没告诉任何人，甚至连最好的朋友都不知道，要知道，想叫她们保密是绝对不可能的事。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.taopic.com/uploads/allimg/120505/154419-1205051K33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611560" y="4869160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我可以选修我们高中的戏剧课，但是我没有，那样谁都能猜到我的小心思了。大学选专业的时候，我选择了社会工作专业。是的，我没有一刻忘记自己的梦想，我想在成为一名优秀的演员之前，更多地接触社会，培养一颗易感的心，并且掌握在人群中说话的能力。</a:t>
            </a:r>
            <a:endParaRPr lang="zh-CN" altLang="en-US" sz="1600" dirty="0" smtClean="0">
              <a:solidFill>
                <a:srgbClr val="333333"/>
              </a:solidFill>
              <a:latin typeface="华文中宋" pitchFamily="2" charset="-122"/>
              <a:ea typeface="华文中宋" pitchFamily="2" charset="-122"/>
              <a:cs typeface="Arial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83568" y="5234717"/>
            <a:ext cx="77768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我从来没想过把自己的梦想分享给父亲，我实在说不出要成为演员的理由。毕业典礼上，父亲问我未来有什么打算，我没说。父亲只是拍了拍我的肩膀，说：</a:t>
            </a:r>
            <a:r>
              <a:rPr lang="zh-CN" altLang="en-US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“你是我的孩子，我相信你一定可以实现自己的梦想。”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ile21.mafengwo.net/M00/5A/5D/wKgB3FGi-mCAPdKyAAD6JXXnFMc8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11560" y="4725144"/>
            <a:ext cx="80648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时间一晃而过，我离开大学，没有成为演员，而是做了一名家庭主妇。结婚第三年，我的丈夫离开了我。我想我的表演技能第一次发挥得那么好，在一双儿女面前表现出一副无所谓的样子，在父母面前也装得很轻松。</a:t>
            </a:r>
            <a:r>
              <a:rPr lang="zh-CN" altLang="en-US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 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://img3.imgtn.bdimg.com/it/u=2222876152,3707979489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9753600" cy="6172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797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827584" y="4941168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找工作是如此困难，毫无社会经验的我处处碰壁。</a:t>
            </a:r>
            <a:endParaRPr lang="en-US" altLang="zh-CN" sz="1600" dirty="0" smtClean="0">
              <a:solidFill>
                <a:srgbClr val="333333"/>
              </a:solidFill>
              <a:latin typeface="华文中宋" pitchFamily="2" charset="-122"/>
              <a:ea typeface="华文中宋" pitchFamily="2" charset="-122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有一天，父亲过来看我，他说路过一家小剧院，看见门口张贴着招聘演员的广告，要我去试一试。我的第一反应是愤怒</a:t>
            </a:r>
            <a:r>
              <a:rPr lang="en-US" altLang="zh-CN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——</a:t>
            </a:r>
            <a:r>
              <a:rPr lang="zh-CN" altLang="zh-CN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我从未告诉过任何人我的梦想，我也不想贸然跑过去丢脸，父亲怎么会想到让我去面试这样一份工作？</a:t>
            </a:r>
            <a:endParaRPr lang="zh-CN" altLang="en-US" sz="1600" dirty="0" smtClean="0">
              <a:solidFill>
                <a:srgbClr val="333333"/>
              </a:solidFill>
              <a:latin typeface="华文中宋" pitchFamily="2" charset="-122"/>
              <a:ea typeface="华文中宋" pitchFamily="2" charset="-122"/>
              <a:cs typeface="Arial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2.sinaimg.cn/mw600/be9316dfgw1dzuh9svzkc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67544" y="5013176"/>
            <a:ext cx="82089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一种心里最隐秘的部分突然被人触碰的痛感包围了我，这些天来的所有委屈涌上心头，我高喊着</a:t>
            </a:r>
            <a:r>
              <a:rPr lang="zh-CN" altLang="en-US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“开什么玩笑！”摔门跑了出去。 </a:t>
            </a:r>
            <a:endParaRPr lang="en-US" altLang="zh-CN" sz="1600" dirty="0" smtClean="0">
              <a:solidFill>
                <a:srgbClr val="333333"/>
              </a:solidFill>
              <a:latin typeface="华文中宋" pitchFamily="2" charset="-122"/>
              <a:ea typeface="华文中宋" pitchFamily="2" charset="-122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边跑边哭，我不知道自己这样跑了多久，只知道停下来的时候，周围的一切景物都是陌生的，除了不远处一个熟悉的身影</a:t>
            </a:r>
            <a:r>
              <a:rPr lang="en-US" altLang="zh-CN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——</a:t>
            </a:r>
            <a:r>
              <a:rPr lang="zh-CN" altLang="en-US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父亲的脸涨得通红，满脸的汗水浸湿了衣领。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g5.duitang.com/uploads/item/201207/18/20120718132357_4du8a.thumb.700_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4869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39552" y="5013176"/>
            <a:ext cx="82809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我们的目光相遇，他一副欲言又止的样子，让我想起了那个站在讲台上的他。我并不知道不善言辞的父亲为我联系过多少个剧院，也不知道他是怎样说服剧院经理，为我争取到面试机会的，只知道在那个夕阳浸染的傍晚，我和他肩并肩地走了好久。从那一刻起，我终于了解原来父女之间无须语言，父亲其实一直都懂我，只是我没察觉而已。</a:t>
            </a:r>
            <a:r>
              <a:rPr lang="zh-CN" altLang="en-US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1043608" y="5085184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如今作为一名成功的哑剧演员，我已退休，家里堆满了父亲的笔记本，那上面工工整整地写着父亲对我表演的感受和建议。</a:t>
            </a:r>
            <a:endParaRPr lang="en-US" altLang="zh-CN" sz="1600" dirty="0" smtClean="0">
              <a:solidFill>
                <a:srgbClr val="333333"/>
              </a:solidFill>
              <a:latin typeface="华文中宋" pitchFamily="2" charset="-122"/>
              <a:ea typeface="华文中宋" pitchFamily="2" charset="-122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在儿子进入伊利诺伊大学戏剧表演专业后，我把这些宝贝转赠给了我的儿子。</a:t>
            </a:r>
            <a:endParaRPr lang="zh-CN" altLang="en-US" sz="1600" dirty="0" smtClean="0">
              <a:solidFill>
                <a:srgbClr val="333333"/>
              </a:solidFill>
              <a:latin typeface="华文中宋" pitchFamily="2" charset="-122"/>
              <a:ea typeface="华文中宋" pitchFamily="2" charset="-122"/>
              <a:cs typeface="Arial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3568" y="4725144"/>
            <a:ext cx="79208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像当年对我那样，每逢有儿子参演的戏剧，父母必会前去观看，哪怕是他俩都不喜欢看的莎士比亚的剧。父亲坚信外孙一定会有成功的那一天：</a:t>
            </a:r>
            <a:r>
              <a:rPr lang="zh-CN" altLang="en-US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“他很棒，跟我看见的那些优秀演员一个样。”</a:t>
            </a:r>
            <a:endParaRPr lang="en-US" altLang="zh-CN" sz="1600" dirty="0" smtClean="0">
              <a:solidFill>
                <a:srgbClr val="333333"/>
              </a:solidFill>
              <a:latin typeface="华文中宋" pitchFamily="2" charset="-122"/>
              <a:ea typeface="华文中宋" pitchFamily="2" charset="-122"/>
              <a:cs typeface="Arial" pitchFamily="34" charset="0"/>
            </a:endParaRP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对待我那热爱写作的女儿，父亲也从不吝啬自己的赞扬，说她跟</a:t>
            </a:r>
            <a:r>
              <a:rPr lang="en-US" altLang="zh-CN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J.K.</a:t>
            </a:r>
            <a:r>
              <a:rPr lang="zh-CN" altLang="en-US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罗琳一样，“一切皆有可能”。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5576" y="5085184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有天父亲在读报纸，突然笑得喘不过气来，我跑过去一看，是马克</a:t>
            </a:r>
            <a:r>
              <a:rPr lang="en-US" altLang="zh-CN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·</a:t>
            </a:r>
            <a:r>
              <a:rPr lang="zh-CN" altLang="zh-CN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吐温写的一段话：</a:t>
            </a:r>
            <a:r>
              <a:rPr lang="en-US" altLang="zh-CN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“14</a:t>
            </a:r>
            <a:r>
              <a:rPr lang="zh-CN" altLang="zh-CN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岁的时候，我觉得父亲极其无知，我几乎不能忍受和他在一起。但是，等我长到</a:t>
            </a:r>
            <a:r>
              <a:rPr lang="en-US" altLang="zh-CN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21</a:t>
            </a:r>
            <a:r>
              <a:rPr lang="zh-CN" altLang="zh-CN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岁的时候，我惊讶地发现，在过去</a:t>
            </a:r>
            <a:r>
              <a:rPr lang="en-US" altLang="zh-CN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7</a:t>
            </a:r>
            <a:r>
              <a:rPr lang="zh-CN" altLang="zh-CN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年里，他已经学到了那么多东西。</a:t>
            </a:r>
            <a:r>
              <a:rPr lang="en-US" altLang="zh-CN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”</a:t>
            </a:r>
            <a:endParaRPr lang="zh-CN" altLang="en-US" sz="1600" dirty="0" smtClean="0">
              <a:solidFill>
                <a:srgbClr val="333333"/>
              </a:solidFill>
              <a:latin typeface="华文中宋" pitchFamily="2" charset="-122"/>
              <a:ea typeface="华文中宋" pitchFamily="2" charset="-122"/>
              <a:cs typeface="Arial" pitchFamily="34" charset="0"/>
            </a:endParaRP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img3.imgtn.bdimg.com/it/u=3695477856,3290019217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5715000" cy="4133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8" name="AutoShape 4" descr="http://img3.imgtn.bdimg.com/it/u=3695477856,3290019217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5715000" cy="4133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11560" y="5490832"/>
            <a:ext cx="7992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华文中宋" pitchFamily="2" charset="-122"/>
                <a:ea typeface="华文中宋" pitchFamily="2" charset="-122"/>
                <a:cs typeface="Arial" pitchFamily="34" charset="0"/>
              </a:rPr>
              <a:t>我知道父亲是不完美的，他打我屁股的时候，往往是我没犯错的时候，而我该被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华文中宋" pitchFamily="2" charset="-122"/>
                <a:ea typeface="华文中宋" pitchFamily="2" charset="-122"/>
                <a:cs typeface="Arial" pitchFamily="34" charset="0"/>
              </a:rPr>
              <a:t>“修理”的时候，他又将我缓刑处理了。他性情温和，偶尔发起脾气来却令人不寒而栗。我知道老爸所有的缺点，却没告诉他，因为我想告诉他他也听不进去</a:t>
            </a:r>
            <a:r>
              <a:rPr lang="zh-CN" altLang="en-US" sz="9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。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中宋" pitchFamily="2" charset="-122"/>
              <a:ea typeface="华文中宋" pitchFamily="2" charset="-122"/>
              <a:cs typeface="宋体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://img5.imgtn.bdimg.com/it/u=2086744241,923762916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4857750" cy="3219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229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827584" y="5400534"/>
            <a:ext cx="7812360" cy="115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286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我和父亲笑着对视了一眼，是的，我的父亲有缺陷，但他比我想象的更懂得梦想的</a:t>
            </a:r>
            <a:r>
              <a:rPr lang="en-US" altLang="zh-CN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  </a:t>
            </a:r>
            <a:r>
              <a:rPr lang="zh-CN" altLang="zh-CN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意义、生活的真谛</a:t>
            </a:r>
            <a:r>
              <a:rPr lang="zh-CN" altLang="en-US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。</a:t>
            </a:r>
            <a:endParaRPr lang="en-US" altLang="zh-CN" sz="1600" dirty="0" smtClean="0">
              <a:solidFill>
                <a:srgbClr val="333333"/>
              </a:solidFill>
              <a:latin typeface="华文中宋" pitchFamily="2" charset="-122"/>
              <a:ea typeface="华文中宋" pitchFamily="2" charset="-122"/>
              <a:cs typeface="Arial" pitchFamily="34" charset="0"/>
            </a:endParaRPr>
          </a:p>
          <a:p>
            <a:pPr marR="0" lvl="0" indent="2286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有父如此，夫复何求。他，永远是最爱我的完美父亲。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99592" y="2636912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5.douban.com/pview/event_poster/raw/public/b9202630ff5d9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5287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683568" y="5445224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他不完美，但是他真的很聪明。很小的时候我就在想，所有真正聪明的男人都会成为总统。我希望他成为总统的时候，我正好到了可以恋爱的年纪，我想这样我就能以总统女儿的身份出嫁了，白宫是多么适合举办婚礼庆典的地方啊。</a:t>
            </a:r>
            <a:endParaRPr lang="zh-CN" altLang="en-US" sz="1600" dirty="0" smtClean="0">
              <a:solidFill>
                <a:srgbClr val="333333"/>
              </a:solidFill>
              <a:latin typeface="华文中宋" pitchFamily="2" charset="-122"/>
              <a:ea typeface="华文中宋" pitchFamily="2" charset="-122"/>
              <a:cs typeface="Arial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611560" y="515719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但是父亲自有他的计划，</a:t>
            </a:r>
            <a:r>
              <a:rPr lang="en-US" altLang="zh-CN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“</a:t>
            </a:r>
            <a:r>
              <a:rPr lang="zh-CN" altLang="zh-CN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你结婚的时候正好可以用上这个</a:t>
            </a:r>
            <a:r>
              <a:rPr lang="en-US" altLang="zh-CN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”</a:t>
            </a:r>
            <a:r>
              <a:rPr lang="zh-CN" altLang="zh-CN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，他指的是那把为了刷房子才买来的铝制伸缩梯子。我十分没好气，我可不认为这架梯子能让我从自家卧室攀上白宫的房顶。</a:t>
            </a:r>
            <a:endParaRPr lang="zh-CN" altLang="en-US" sz="1600" dirty="0" smtClean="0">
              <a:solidFill>
                <a:srgbClr val="333333"/>
              </a:solidFill>
              <a:latin typeface="华文中宋" pitchFamily="2" charset="-122"/>
              <a:ea typeface="华文中宋" pitchFamily="2" charset="-122"/>
              <a:cs typeface="Arial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zhyjw.com/UploadFiles/Article/2013/3/201303071518088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539552" y="5085184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我的弟弟们参加了童子军，父亲是童子军的教练。男孩和家人们会在小学礼堂开一次大会，进行授徽章一类的仪式。终于等到父亲上台演讲了，我很奇怪，他并没感冒，怎么就咳个不停呢。他的脸涨得通红，一直红到衣领下面。他到底在每个词之间说了多少个</a:t>
            </a:r>
            <a:r>
              <a:rPr lang="en-US" altLang="zh-CN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“</a:t>
            </a:r>
            <a:r>
              <a:rPr lang="zh-CN" altLang="zh-CN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啊</a:t>
            </a:r>
            <a:r>
              <a:rPr lang="en-US" altLang="zh-CN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”</a:t>
            </a:r>
            <a:r>
              <a:rPr lang="zh-CN" altLang="zh-CN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啊？中途甚至还当众吐了一口痰，就更不要提那满脸的汗水多有损形象了。</a:t>
            </a:r>
            <a:endParaRPr lang="zh-CN" altLang="en-US" sz="1600" dirty="0" smtClean="0">
              <a:solidFill>
                <a:srgbClr val="333333"/>
              </a:solidFill>
              <a:latin typeface="华文中宋" pitchFamily="2" charset="-122"/>
              <a:ea typeface="华文中宋" pitchFamily="2" charset="-122"/>
              <a:cs typeface="Arial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z.fangdr.com/upload/news/201311/13846021987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38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83568" y="5306724"/>
            <a:ext cx="78488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回家的路上，我问父亲为什么会表现成那样，母亲从身后拉了我一把，抬起巴掌就想扇我。父亲则像没听到我的问题一样，只是又清了清喉咙。我在心里说，演讲才五分钟，中间你都咳了一百次了吧。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://img5.imgtn.bdimg.com/it/u=500687574,1058891123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5715000" cy="3571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229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7544" y="5423423"/>
            <a:ext cx="82809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唉，父亲看来是当不了总统了，因为演讲可是总统的必备技能啊，他们不就是一天到晚讲来讲去的嘛。后来肯尼迪遇刺身亡，我才变得释然了，有个怯场的老爸也不错啊。 </a:t>
            </a:r>
            <a:endParaRPr lang="zh-CN" altLang="en-US" sz="1600" dirty="0" smtClean="0">
              <a:solidFill>
                <a:srgbClr val="333333"/>
              </a:solidFill>
              <a:latin typeface="华文中宋" pitchFamily="2" charset="-122"/>
              <a:ea typeface="华文中宋" pitchFamily="2" charset="-122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父亲是我们家的“户长”，是老妈眼里的绝对权威，但是我可不买账。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23528" y="5085184"/>
            <a:ext cx="85689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我会就某一问题跟他辩论个没完，真的是没完没了，因为他绝不承认自己的观点是错误的。</a:t>
            </a:r>
            <a:endParaRPr lang="en-US" altLang="zh-CN" sz="1600" dirty="0" smtClean="0">
              <a:solidFill>
                <a:srgbClr val="333333"/>
              </a:solidFill>
              <a:latin typeface="华文中宋" pitchFamily="2" charset="-122"/>
              <a:ea typeface="华文中宋" pitchFamily="2" charset="-122"/>
              <a:cs typeface="Arial" pitchFamily="34" charset="0"/>
            </a:endParaRP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父亲有那么多的政治观点和理想，不止一次，我在心里呐喊：</a:t>
            </a:r>
            <a:r>
              <a:rPr lang="zh-CN" altLang="en-US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“你还要想多久才去实现？你究竟要你的孩子等多久！”每次还没争论出个结果，他就扭身进了书房，继续读他的报纸时评去了。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797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11560" y="4797152"/>
            <a:ext cx="828092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父亲曾是一名专门从事动物营养研究的研究员，他把科学方法也应用在了家庭生活中。作为子女，我们得合理解释自己的每个行为。可是我不具备很好的逻辑性，做任何事情都随心所欲，所以我最怕跟他交代我的动机。</a:t>
            </a:r>
            <a:r>
              <a:rPr lang="zh-CN" altLang="en-US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 </a:t>
            </a:r>
            <a:endParaRPr lang="en-US" altLang="zh-CN" sz="1600" dirty="0" smtClean="0">
              <a:solidFill>
                <a:srgbClr val="333333"/>
              </a:solidFill>
              <a:latin typeface="华文中宋" pitchFamily="2" charset="-122"/>
              <a:ea typeface="华文中宋" pitchFamily="2" charset="-122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买漂亮衣服，跟朋友们去游泳，去别人家玩</a:t>
            </a:r>
            <a:r>
              <a:rPr lang="en-US" altLang="zh-CN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……</a:t>
            </a:r>
            <a:r>
              <a:rPr lang="zh-CN" altLang="en-US" sz="1600" dirty="0" smtClean="0">
                <a:solidFill>
                  <a:srgbClr val="333333"/>
                </a:solidFill>
                <a:latin typeface="华文中宋" pitchFamily="2" charset="-122"/>
                <a:ea typeface="华文中宋" pitchFamily="2" charset="-122"/>
                <a:cs typeface="Arial" pitchFamily="34" charset="0"/>
              </a:rPr>
              <a:t>这些要求即使无法满足，也没什么大不了的，在我的心中深植了一个梦想，那就是成为一名艺术家。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1602</Words>
  <Application>Microsoft Office PowerPoint</Application>
  <PresentationFormat>全屏显示(4:3)</PresentationFormat>
  <Paragraphs>54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26</cp:revision>
  <dcterms:created xsi:type="dcterms:W3CDTF">2015-05-13T06:10:25Z</dcterms:created>
  <dcterms:modified xsi:type="dcterms:W3CDTF">2015-06-18T06:25:03Z</dcterms:modified>
</cp:coreProperties>
</file>