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4" r:id="rId5"/>
    <p:sldId id="266" r:id="rId6"/>
    <p:sldId id="265" r:id="rId7"/>
    <p:sldId id="263" r:id="rId8"/>
    <p:sldId id="262" r:id="rId9"/>
    <p:sldId id="261" r:id="rId10"/>
    <p:sldId id="260" r:id="rId11"/>
    <p:sldId id="259" r:id="rId12"/>
    <p:sldId id="258" r:id="rId13"/>
    <p:sldId id="27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10B5-BA4E-4ED4-92E1-A0DE9B6C04E5}" type="datetimeFigureOut">
              <a:rPr lang="zh-CN" altLang="en-US" smtClean="0"/>
              <a:pPr/>
              <a:t>2015-6-11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EF26-CE40-454B-83BA-8008D4F867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92280" y="1988840"/>
            <a:ext cx="1661993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bg2">
                    <a:lumMod val="25000"/>
                  </a:schemeClr>
                </a:solidFill>
                <a:latin typeface="隶书" pitchFamily="49" charset="-122"/>
                <a:ea typeface="隶书" pitchFamily="49" charset="-122"/>
              </a:rPr>
              <a:t>善言</a:t>
            </a:r>
            <a:endParaRPr lang="zh-CN" altLang="en-US" sz="9600" dirty="0">
              <a:solidFill>
                <a:schemeClr val="bg2">
                  <a:lumMod val="2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52120" y="55892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228184" y="1340768"/>
            <a:ext cx="2664296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有些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动物主要是皮值钱，譬如狐狸；有些动物主要是肉值钱，譬如牛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；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有些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动物主要是骨头值钱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譬如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人。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228184" y="1412776"/>
            <a:ext cx="2736304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虚心的人用文凭来鞭策自己，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心虚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的人用文凭来炫耀自己。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084168" y="1412776"/>
            <a:ext cx="2736304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哭的时候用全力去哭，笑的时候用全力去笑，一切都甩开全力去干。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11960" y="3068960"/>
            <a:ext cx="457085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156176" cy="685800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6300192" y="1196752"/>
            <a:ext cx="2448272" cy="46085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大事难事，看担当；逆境顺境，看胸襟；是喜是怒，看涵养；有舍有得，看智慧；是成是败，看坚持。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6228184" y="1340768"/>
            <a:ext cx="2520280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心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小了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所有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的小事就大了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；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心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大了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所有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的大事都小了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；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看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淡世事沧桑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内心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安然无恙。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156176" y="1340768"/>
            <a:ext cx="2736304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大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其心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容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天下之物，虚其心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爱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天下之善，平其心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论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天下之事，潜其心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观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天下之理，定其心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应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天下之变。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156176" y="1484784"/>
            <a:ext cx="2736304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有为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有不为，知足知不足；锐气藏于胸，和气浮于面；才气见于事，义气施于人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228184" y="1124744"/>
            <a:ext cx="2664296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走正确的路，放无心的手，结有道之朋，断无义之友，饮清净之茶，戒色花之酒，开方便之门，闭是非之口。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228184" y="1700808"/>
            <a:ext cx="2592288" cy="410445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凡事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顺其自然；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遇事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处之泰然；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得意之时淡然；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失意之时坦然；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艰辛曲折必然；</a:t>
            </a:r>
            <a:endParaRPr lang="en-US" altLang="zh-CN" sz="2800" dirty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历尽沧桑悟然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156176" y="1268760"/>
            <a:ext cx="2736304" cy="4464496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这个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世界不是有钱人的世界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也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不是无钱人的世界，它是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有心人 的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世界。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6084168" y="1196752"/>
            <a:ext cx="2664296" cy="4680520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  有人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帮你，是你的幸运；无人帮你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是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公正的命运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没有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人该为你做什么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因为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生命是你自己的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/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你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得为自己负责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。  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20072" y="63093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421</Words>
  <Application>Microsoft Office PowerPoint</Application>
  <PresentationFormat>全屏显示(4:3)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13</cp:revision>
  <dcterms:created xsi:type="dcterms:W3CDTF">2015-05-19T07:06:45Z</dcterms:created>
  <dcterms:modified xsi:type="dcterms:W3CDTF">2015-06-11T08:28:08Z</dcterms:modified>
</cp:coreProperties>
</file>