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63" r:id="rId10"/>
    <p:sldId id="265" r:id="rId11"/>
    <p:sldId id="264" r:id="rId12"/>
    <p:sldId id="266" r:id="rId13"/>
    <p:sldId id="267" r:id="rId14"/>
    <p:sldId id="268" r:id="rId15"/>
    <p:sldId id="269" r:id="rId16"/>
  </p:sldIdLst>
  <p:sldSz cx="6858000" cy="9144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2232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167C0-D71C-45F3-9FBC-9688615950A0}" type="datetimeFigureOut">
              <a:rPr lang="zh-CN" altLang="en-US" smtClean="0"/>
              <a:pPr/>
              <a:t>2015-6-5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30B9-337B-49A3-815C-CB32E4399C9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167C0-D71C-45F3-9FBC-9688615950A0}" type="datetimeFigureOut">
              <a:rPr lang="zh-CN" altLang="en-US" smtClean="0"/>
              <a:pPr/>
              <a:t>2015-6-5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30B9-337B-49A3-815C-CB32E4399C9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167C0-D71C-45F3-9FBC-9688615950A0}" type="datetimeFigureOut">
              <a:rPr lang="zh-CN" altLang="en-US" smtClean="0"/>
              <a:pPr/>
              <a:t>2015-6-5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30B9-337B-49A3-815C-CB32E4399C9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167C0-D71C-45F3-9FBC-9688615950A0}" type="datetimeFigureOut">
              <a:rPr lang="zh-CN" altLang="en-US" smtClean="0"/>
              <a:pPr/>
              <a:t>2015-6-5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30B9-337B-49A3-815C-CB32E4399C9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167C0-D71C-45F3-9FBC-9688615950A0}" type="datetimeFigureOut">
              <a:rPr lang="zh-CN" altLang="en-US" smtClean="0"/>
              <a:pPr/>
              <a:t>2015-6-5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30B9-337B-49A3-815C-CB32E4399C9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167C0-D71C-45F3-9FBC-9688615950A0}" type="datetimeFigureOut">
              <a:rPr lang="zh-CN" altLang="en-US" smtClean="0"/>
              <a:pPr/>
              <a:t>2015-6-5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30B9-337B-49A3-815C-CB32E4399C9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167C0-D71C-45F3-9FBC-9688615950A0}" type="datetimeFigureOut">
              <a:rPr lang="zh-CN" altLang="en-US" smtClean="0"/>
              <a:pPr/>
              <a:t>2015-6-5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30B9-337B-49A3-815C-CB32E4399C9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167C0-D71C-45F3-9FBC-9688615950A0}" type="datetimeFigureOut">
              <a:rPr lang="zh-CN" altLang="en-US" smtClean="0"/>
              <a:pPr/>
              <a:t>2015-6-5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30B9-337B-49A3-815C-CB32E4399C9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167C0-D71C-45F3-9FBC-9688615950A0}" type="datetimeFigureOut">
              <a:rPr lang="zh-CN" altLang="en-US" smtClean="0"/>
              <a:pPr/>
              <a:t>2015-6-5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30B9-337B-49A3-815C-CB32E4399C9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167C0-D71C-45F3-9FBC-9688615950A0}" type="datetimeFigureOut">
              <a:rPr lang="zh-CN" altLang="en-US" smtClean="0"/>
              <a:pPr/>
              <a:t>2015-6-5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30B9-337B-49A3-815C-CB32E4399C9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167C0-D71C-45F3-9FBC-9688615950A0}" type="datetimeFigureOut">
              <a:rPr lang="zh-CN" altLang="en-US" smtClean="0"/>
              <a:pPr/>
              <a:t>2015-6-5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30B9-337B-49A3-815C-CB32E4399C9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167C0-D71C-45F3-9FBC-9688615950A0}" type="datetimeFigureOut">
              <a:rPr lang="zh-CN" altLang="en-US" smtClean="0"/>
              <a:pPr/>
              <a:t>2015-6-5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230B9-337B-49A3-815C-CB32E4399C9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476672" y="6660232"/>
            <a:ext cx="3600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3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华文琥珀" pitchFamily="2" charset="-122"/>
                <a:ea typeface="华文琥珀" pitchFamily="2" charset="-122"/>
                <a:cs typeface="Arial" pitchFamily="34" charset="0"/>
              </a:rPr>
              <a:t>人生永远没有</a:t>
            </a:r>
            <a:endParaRPr kumimoji="0" lang="en-US" altLang="zh-CN" sz="36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华文琥珀" pitchFamily="2" charset="-122"/>
              <a:ea typeface="华文琥珀" pitchFamily="2" charset="-122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600" dirty="0">
                <a:solidFill>
                  <a:srgbClr val="333333"/>
                </a:solidFill>
                <a:latin typeface="华文琥珀" pitchFamily="2" charset="-122"/>
                <a:ea typeface="华文琥珀" pitchFamily="2" charset="-122"/>
                <a:cs typeface="Arial" pitchFamily="34" charset="0"/>
              </a:rPr>
              <a:t> </a:t>
            </a:r>
            <a:r>
              <a:rPr lang="en-US" altLang="zh-CN" sz="3600" dirty="0" smtClean="0">
                <a:solidFill>
                  <a:srgbClr val="333333"/>
                </a:solidFill>
                <a:latin typeface="华文琥珀" pitchFamily="2" charset="-122"/>
                <a:ea typeface="华文琥珀" pitchFamily="2" charset="-122"/>
                <a:cs typeface="Arial" pitchFamily="34" charset="0"/>
              </a:rPr>
              <a:t>       </a:t>
            </a:r>
            <a:r>
              <a:rPr kumimoji="0" lang="zh-CN" sz="3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华文琥珀" pitchFamily="2" charset="-122"/>
                <a:ea typeface="华文琥珀" pitchFamily="2" charset="-122"/>
                <a:cs typeface="Arial" pitchFamily="34" charset="0"/>
              </a:rPr>
              <a:t>太晚的开始</a:t>
            </a:r>
            <a:endParaRPr kumimoji="0" lang="zh-CN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华文琥珀" pitchFamily="2" charset="-122"/>
              <a:ea typeface="华文琥珀" pitchFamily="2" charset="-122"/>
              <a:cs typeface="宋体" pitchFamily="2" charset="-122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276872" y="4932040"/>
            <a:ext cx="3286125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第</a:t>
            </a:r>
            <a:r>
              <a:rPr lang="en-US" altLang="zh-CN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173</a:t>
            </a: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 期</a:t>
            </a:r>
            <a:endParaRPr lang="zh-CN" altLang="en-US" dirty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88640" y="860444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epaper.tianjinwe.com/cskb/images/1/82/2014-12/03/11/res03_attpic_brie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364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764704" y="5580112"/>
            <a:ext cx="561662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 smtClean="0">
                <a:latin typeface="华文楷体" pitchFamily="2" charset="-122"/>
                <a:ea typeface="华文楷体" pitchFamily="2" charset="-122"/>
              </a:rPr>
              <a:t>         </a:t>
            </a:r>
            <a:r>
              <a:rPr lang="zh-CN" altLang="zh-CN" b="1" dirty="0" smtClean="0">
                <a:latin typeface="华文楷体" pitchFamily="2" charset="-122"/>
                <a:ea typeface="华文楷体" pitchFamily="2" charset="-122"/>
              </a:rPr>
              <a:t>人</a:t>
            </a:r>
            <a:r>
              <a:rPr lang="zh-CN" altLang="zh-CN" b="1" dirty="0">
                <a:latin typeface="华文楷体" pitchFamily="2" charset="-122"/>
                <a:ea typeface="华文楷体" pitchFamily="2" charset="-122"/>
              </a:rPr>
              <a:t>之一生，行之匆匆，回望过去，日子过得比想象的还要快。年轻时，爱畅想未来，到遥远的地方寻找未来，以为凭借努力可以改变一切，得到自己想要的。不到几年光景，年龄的紧迫感与生活的压力扑面而来，我们无一幸免地被卷入残酷的生活洪流，接受风吹雨打。 </a:t>
            </a:r>
            <a:endParaRPr lang="zh-CN" altLang="en-US" b="1" dirty="0"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852936" y="860444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6858000" cy="5508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764704" y="6084168"/>
            <a:ext cx="55446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dirty="0"/>
              <a:t>　</a:t>
            </a:r>
            <a:r>
              <a:rPr lang="en-US" altLang="zh-CN" dirty="0" smtClean="0"/>
              <a:t>     </a:t>
            </a:r>
            <a:r>
              <a:rPr lang="zh-CN" altLang="zh-CN" b="1" dirty="0" smtClean="0">
                <a:latin typeface="华文楷体" pitchFamily="2" charset="-122"/>
                <a:ea typeface="华文楷体" pitchFamily="2" charset="-122"/>
              </a:rPr>
              <a:t>我</a:t>
            </a:r>
            <a:r>
              <a:rPr lang="zh-CN" altLang="zh-CN" b="1" dirty="0">
                <a:latin typeface="华文楷体" pitchFamily="2" charset="-122"/>
                <a:ea typeface="华文楷体" pitchFamily="2" charset="-122"/>
              </a:rPr>
              <a:t>的孩子们，投身于自己真正喜爱的事情时的专注与成就感，足以润色柴米油盐酱醋茶这些琐碎生活带来的厌倦与枯燥，足以让你在家庭生活中不过分依赖，保留独属于自己的一片小天地。</a:t>
            </a:r>
            <a:endParaRPr lang="zh-CN" altLang="en-US" b="1" dirty="0"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852936" y="860444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hd.shijue.cvidea.cn/tf/130420/2277385/52ada7233dfae9276800000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6856241" cy="5508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620688" y="6012160"/>
            <a:ext cx="57606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华文楷体" pitchFamily="2" charset="-122"/>
                <a:ea typeface="华文楷体" pitchFamily="2" charset="-122"/>
              </a:rPr>
              <a:t>        </a:t>
            </a:r>
            <a:r>
              <a:rPr lang="zh-CN" altLang="zh-CN" b="1" dirty="0" smtClean="0">
                <a:latin typeface="华文楷体" pitchFamily="2" charset="-122"/>
                <a:ea typeface="华文楷体" pitchFamily="2" charset="-122"/>
              </a:rPr>
              <a:t>寻觅到一个懂你、爱你的伴侣，两个人组成的小小世界，足以抵挡世间所有的坚硬，即使在面对生活的磨砺与残酷时，也不觉得孤苦，不会崩溃。孕育小生命的过程，会感觉到生命的奇迹，会获得从未有过的力量。</a:t>
            </a:r>
            <a:endParaRPr lang="zh-CN" altLang="en-US" b="1" dirty="0" smtClean="0"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852936" y="860444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img3.douban.com/view/photo/photo/public/p18428850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292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620688" y="5951186"/>
            <a:ext cx="56166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b="1" dirty="0" smtClean="0">
                <a:latin typeface="华文楷体" pitchFamily="2" charset="-122"/>
                <a:ea typeface="华文楷体" pitchFamily="2" charset="-122"/>
              </a:rPr>
              <a:t>       </a:t>
            </a:r>
            <a:r>
              <a:rPr lang="zh-CN" altLang="zh-CN" b="1" dirty="0" smtClean="0">
                <a:latin typeface="华文楷体" pitchFamily="2" charset="-122"/>
                <a:ea typeface="华文楷体" pitchFamily="2" charset="-122"/>
              </a:rPr>
              <a:t>当一双小手紧抓着你时，完全地被依赖与信任会让你感受到自我的强大，实现自我蜕变式的成长。</a:t>
            </a:r>
            <a:r>
              <a:rPr lang="zh-CN" altLang="en-US" b="1" dirty="0" smtClean="0">
                <a:latin typeface="华文楷体" pitchFamily="2" charset="-122"/>
                <a:ea typeface="华文楷体" pitchFamily="2" charset="-122"/>
              </a:rPr>
              <a:t> 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852936" y="860444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s4.sinaimg.cn/mw690/003g1vX2gy6OLM7KG6T13&amp;6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3014" cy="5364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764704" y="5823718"/>
            <a:ext cx="54006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b="1" dirty="0" smtClean="0">
                <a:latin typeface="华文楷体" pitchFamily="2" charset="-122"/>
                <a:ea typeface="华文楷体" pitchFamily="2" charset="-122"/>
              </a:rPr>
              <a:t>       </a:t>
            </a:r>
            <a:r>
              <a:rPr lang="zh-CN" altLang="zh-CN" b="1" dirty="0" smtClean="0">
                <a:latin typeface="华文楷体" pitchFamily="2" charset="-122"/>
                <a:ea typeface="华文楷体" pitchFamily="2" charset="-122"/>
              </a:rPr>
              <a:t>人生并不容易，当年华已逝、色衰体弱，孩子们，我希望你们回顾一生时，会因自己真切地活过而感到坦然，淡定从容地过好一生。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852936" y="860444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s4.sinaimg.cn/mw690/7f6f6561gd07663963283&amp;6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72556" cy="5220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852936" y="860444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162397" y="5720159"/>
            <a:ext cx="4714875" cy="2308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36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20688" y="6300192"/>
            <a:ext cx="5544616" cy="213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华文楷体" pitchFamily="2" charset="-122"/>
                <a:ea typeface="华文楷体" pitchFamily="2" charset="-122"/>
              </a:rPr>
              <a:t>         </a:t>
            </a:r>
            <a:r>
              <a:rPr lang="zh-CN" altLang="zh-CN" b="1" dirty="0" smtClean="0">
                <a:latin typeface="华文楷体" pitchFamily="2" charset="-122"/>
                <a:ea typeface="华文楷体" pitchFamily="2" charset="-122"/>
              </a:rPr>
              <a:t>今年</a:t>
            </a:r>
            <a:r>
              <a:rPr lang="zh-CN" altLang="zh-CN" b="1" dirty="0">
                <a:latin typeface="华文楷体" pitchFamily="2" charset="-122"/>
                <a:ea typeface="华文楷体" pitchFamily="2" charset="-122"/>
              </a:rPr>
              <a:t>，我一百岁了，趋近于人生尽头。回顾我的一生，在八十岁前，我一直默默无闻，过着平静的生活。八十岁后，未能预知的因缘际会，将我的绘画事业推向了巅峰，随之带来的效应，便是我成了所有美国人都耳熟能详的大器晚成的画家。</a:t>
            </a:r>
            <a:endParaRPr lang="zh-CN" altLang="en-US" b="1" dirty="0"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6156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852936" y="860444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69752" cy="5364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908720" y="5940152"/>
            <a:ext cx="540060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华文楷体" pitchFamily="2" charset="-122"/>
                <a:ea typeface="华文楷体" pitchFamily="2" charset="-122"/>
              </a:rPr>
              <a:t>        </a:t>
            </a:r>
            <a:r>
              <a:rPr lang="zh-CN" altLang="zh-CN" b="1" dirty="0" smtClean="0">
                <a:latin typeface="华文楷体" pitchFamily="2" charset="-122"/>
                <a:ea typeface="华文楷体" pitchFamily="2" charset="-122"/>
              </a:rPr>
              <a:t>我的老伴已离世多年，孩子们也依次被我送走，我的同龄人也一个个离开了我。我觉得自己越活越年轻，越来越喜欢与年轻的曾孙辈们一起玩。他们累了、倦了，便喜欢围坐在我身旁，不嫌曾祖母絮叨，听我说些老掉牙</a:t>
            </a:r>
            <a:r>
              <a:rPr lang="zh-CN" altLang="zh-CN" b="1" dirty="0">
                <a:latin typeface="华文楷体" pitchFamily="2" charset="-122"/>
                <a:ea typeface="华文楷体" pitchFamily="2" charset="-122"/>
              </a:rPr>
              <a:t>的人生感悟。</a:t>
            </a:r>
            <a:endParaRPr lang="zh-CN" altLang="en-US" b="1" dirty="0"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852936" y="860444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6858000" cy="5436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矩形 3"/>
          <p:cNvSpPr/>
          <p:nvPr/>
        </p:nvSpPr>
        <p:spPr>
          <a:xfrm>
            <a:off x="908720" y="6156176"/>
            <a:ext cx="51845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华文楷体" pitchFamily="2" charset="-122"/>
                <a:ea typeface="华文楷体" pitchFamily="2" charset="-122"/>
              </a:rPr>
              <a:t>        </a:t>
            </a:r>
            <a:r>
              <a:rPr lang="zh-CN" altLang="zh-CN" b="1" dirty="0" smtClean="0">
                <a:latin typeface="华文楷体" pitchFamily="2" charset="-122"/>
                <a:ea typeface="华文楷体" pitchFamily="2" charset="-122"/>
              </a:rPr>
              <a:t>有人</a:t>
            </a:r>
            <a:r>
              <a:rPr lang="zh-CN" altLang="zh-CN" b="1" dirty="0">
                <a:latin typeface="华文楷体" pitchFamily="2" charset="-122"/>
                <a:ea typeface="华文楷体" pitchFamily="2" charset="-122"/>
              </a:rPr>
              <a:t>问，你为什么在年老时选择了绘画，是认为自己在画画方面有成功的可能吗？我的生活圈从未离开过农场，我曾是个从未见过大世面的贫穷农夫的女儿、农场工人的妻子。</a:t>
            </a:r>
            <a:endParaRPr lang="zh-CN" altLang="en-US" b="1" dirty="0"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852936" y="860444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6858001" cy="5292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980728" y="5868144"/>
            <a:ext cx="5184576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b="1" dirty="0" smtClean="0">
                <a:latin typeface="华文楷体" pitchFamily="2" charset="-122"/>
                <a:ea typeface="华文楷体" pitchFamily="2" charset="-122"/>
              </a:rPr>
              <a:t>        </a:t>
            </a:r>
            <a:r>
              <a:rPr lang="zh-CN" altLang="zh-CN" b="1" dirty="0" smtClean="0">
                <a:latin typeface="华文楷体" pitchFamily="2" charset="-122"/>
                <a:ea typeface="华文楷体" pitchFamily="2" charset="-122"/>
              </a:rPr>
              <a:t>在绘画前，我以刺绣为主业，后因关节炎不得不放弃刺绣，拿起画笔开始绘画。假如我不绘画的话，兴许我会养鸡。绘画并不是重要的，重要的是保持充实。不是我选择了绘画，而是绘画选择了我。</a:t>
            </a:r>
            <a:r>
              <a:rPr lang="zh-CN" altLang="en-US" b="1" dirty="0" smtClean="0">
                <a:latin typeface="华文楷体" pitchFamily="2" charset="-122"/>
                <a:ea typeface="华文楷体" pitchFamily="2" charset="-122"/>
              </a:rPr>
              <a:t> 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852936" y="860444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364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764704" y="5724128"/>
            <a:ext cx="561662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 smtClean="0">
                <a:latin typeface="华文楷体" pitchFamily="2" charset="-122"/>
                <a:ea typeface="华文楷体" pitchFamily="2" charset="-122"/>
              </a:rPr>
              <a:t>        </a:t>
            </a:r>
            <a:r>
              <a:rPr lang="zh-CN" altLang="zh-CN" b="1" dirty="0" smtClean="0">
                <a:latin typeface="华文楷体" pitchFamily="2" charset="-122"/>
                <a:ea typeface="华文楷体" pitchFamily="2" charset="-122"/>
              </a:rPr>
              <a:t>有</a:t>
            </a:r>
            <a:r>
              <a:rPr lang="zh-CN" altLang="zh-CN" b="1" dirty="0">
                <a:latin typeface="华文楷体" pitchFamily="2" charset="-122"/>
                <a:ea typeface="华文楷体" pitchFamily="2" charset="-122"/>
              </a:rPr>
              <a:t>年轻人来信，说自己迷茫困惑，犹豫要不要放弃稳定的工作，做自己喜欢的事情。人的一生，能找到自己喜欢的事情是幸运的。有自己兴趣爱好的人，才会生活得有趣，才可能成为一个有意思的人。当你不计功利地全身心做一件事情时，投入时的愉悦、成就感，便是最大的收获与褒奖。</a:t>
            </a:r>
            <a:endParaRPr lang="zh-CN" altLang="en-US" b="1" dirty="0"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852936" y="860444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6858000" cy="5508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764704" y="5960477"/>
            <a:ext cx="537321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b="1" dirty="0" smtClean="0">
                <a:latin typeface="华文楷体" pitchFamily="2" charset="-122"/>
                <a:ea typeface="华文楷体" pitchFamily="2" charset="-122"/>
              </a:rPr>
              <a:t>        </a:t>
            </a:r>
            <a:r>
              <a:rPr lang="zh-CN" altLang="zh-CN" b="1" dirty="0" smtClean="0">
                <a:latin typeface="华文楷体" pitchFamily="2" charset="-122"/>
                <a:ea typeface="华文楷体" pitchFamily="2" charset="-122"/>
              </a:rPr>
              <a:t>今年我一百岁了，往回看，我的一生好像是一天，但在这一天里我是尽力开心、满足的。我不知道怎样的生活更美好，我能做的只是尽力接纳生活赋予我的，让每一个当下完好无损。</a:t>
            </a:r>
            <a:r>
              <a:rPr lang="zh-CN" altLang="en-US" b="1" dirty="0" smtClean="0">
                <a:latin typeface="华文楷体" pitchFamily="2" charset="-122"/>
                <a:ea typeface="华文楷体" pitchFamily="2" charset="-122"/>
              </a:rPr>
              <a:t> 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852936" y="860444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41694" cy="5652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764704" y="6156176"/>
            <a:ext cx="5472608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 smtClean="0">
                <a:latin typeface="华文楷体" pitchFamily="2" charset="-122"/>
                <a:ea typeface="华文楷体" pitchFamily="2" charset="-122"/>
              </a:rPr>
              <a:t>       </a:t>
            </a:r>
            <a:r>
              <a:rPr lang="zh-CN" altLang="zh-CN" b="1" dirty="0" smtClean="0">
                <a:latin typeface="华文楷体" pitchFamily="2" charset="-122"/>
                <a:ea typeface="华文楷体" pitchFamily="2" charset="-122"/>
              </a:rPr>
              <a:t>七</a:t>
            </a:r>
            <a:r>
              <a:rPr lang="zh-CN" altLang="zh-CN" b="1" dirty="0">
                <a:latin typeface="华文楷体" pitchFamily="2" charset="-122"/>
                <a:ea typeface="华文楷体" pitchFamily="2" charset="-122"/>
              </a:rPr>
              <a:t>岁的曾孙女抬头问：</a:t>
            </a:r>
            <a:r>
              <a:rPr lang="en-US" altLang="zh-CN" b="1" dirty="0">
                <a:latin typeface="华文楷体" pitchFamily="2" charset="-122"/>
                <a:ea typeface="华文楷体" pitchFamily="2" charset="-122"/>
              </a:rPr>
              <a:t>“</a:t>
            </a:r>
            <a:r>
              <a:rPr lang="zh-CN" altLang="zh-CN" b="1" dirty="0">
                <a:latin typeface="华文楷体" pitchFamily="2" charset="-122"/>
                <a:ea typeface="华文楷体" pitchFamily="2" charset="-122"/>
              </a:rPr>
              <a:t>我可以像曾祖母一样开始绘画吗？现在开始还来得及吗？</a:t>
            </a:r>
            <a:r>
              <a:rPr lang="en-US" altLang="zh-CN" b="1" dirty="0">
                <a:latin typeface="华文楷体" pitchFamily="2" charset="-122"/>
                <a:ea typeface="华文楷体" pitchFamily="2" charset="-122"/>
              </a:rPr>
              <a:t>”</a:t>
            </a:r>
            <a:r>
              <a:rPr lang="zh-CN" altLang="zh-CN" b="1" dirty="0">
                <a:latin typeface="华文楷体" pitchFamily="2" charset="-122"/>
                <a:ea typeface="华文楷体" pitchFamily="2" charset="-122"/>
              </a:rPr>
              <a:t>我将她拥入怀里，摩挲着她的头发，紧握着她的小手，注视着她，认真回答：</a:t>
            </a:r>
            <a:r>
              <a:rPr lang="en-US" altLang="zh-CN" b="1" dirty="0">
                <a:latin typeface="华文楷体" pitchFamily="2" charset="-122"/>
                <a:ea typeface="华文楷体" pitchFamily="2" charset="-122"/>
              </a:rPr>
              <a:t>“</a:t>
            </a:r>
            <a:r>
              <a:rPr lang="zh-CN" altLang="zh-CN" b="1" dirty="0">
                <a:latin typeface="华文楷体" pitchFamily="2" charset="-122"/>
                <a:ea typeface="华文楷体" pitchFamily="2" charset="-122"/>
              </a:rPr>
              <a:t>任何人都可以作画，任何年龄的人都可以作画。</a:t>
            </a:r>
            <a:r>
              <a:rPr lang="en-US" altLang="zh-CN" b="1" dirty="0">
                <a:latin typeface="华文楷体" pitchFamily="2" charset="-122"/>
                <a:ea typeface="华文楷体" pitchFamily="2" charset="-122"/>
              </a:rPr>
              <a:t>”</a:t>
            </a:r>
            <a:endParaRPr lang="zh-CN" altLang="en-US" b="1" dirty="0"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852936" y="860444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292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764704" y="5796136"/>
            <a:ext cx="5661248" cy="171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b="1" dirty="0" smtClean="0">
                <a:latin typeface="华文楷体" pitchFamily="2" charset="-122"/>
                <a:ea typeface="华文楷体" pitchFamily="2" charset="-122"/>
              </a:rPr>
              <a:t>        </a:t>
            </a:r>
            <a:r>
              <a:rPr lang="zh-CN" altLang="zh-CN" b="1" dirty="0" smtClean="0">
                <a:latin typeface="华文楷体" pitchFamily="2" charset="-122"/>
                <a:ea typeface="华文楷体" pitchFamily="2" charset="-122"/>
              </a:rPr>
              <a:t>不</a:t>
            </a:r>
            <a:r>
              <a:rPr lang="zh-CN" altLang="zh-CN" b="1" dirty="0">
                <a:latin typeface="华文楷体" pitchFamily="2" charset="-122"/>
                <a:ea typeface="华文楷体" pitchFamily="2" charset="-122"/>
              </a:rPr>
              <a:t>喜欢绘画的人，也可以选择写作、歌唱或是舞蹈等，重要的是找到适合自己的道路，寻找到你心甘情愿为之付出时间与精力，愿意终生喜爱并坚持的事业。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</a:rPr>
              <a:t> 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852936" y="860444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798</Words>
  <Application>Microsoft Office PowerPoint</Application>
  <PresentationFormat>全屏显示(4:3)</PresentationFormat>
  <Paragraphs>35</Paragraphs>
  <Slides>15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</vt:vector>
  </TitlesOfParts>
  <Company>AEMCHINA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jingyan</dc:creator>
  <cp:lastModifiedBy>jingyan</cp:lastModifiedBy>
  <cp:revision>10</cp:revision>
  <dcterms:created xsi:type="dcterms:W3CDTF">2015-05-11T06:12:04Z</dcterms:created>
  <dcterms:modified xsi:type="dcterms:W3CDTF">2015-06-05T01:49:48Z</dcterms:modified>
</cp:coreProperties>
</file>