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3" r:id="rId5"/>
    <p:sldId id="262" r:id="rId6"/>
    <p:sldId id="260" r:id="rId7"/>
    <p:sldId id="258" r:id="rId8"/>
    <p:sldId id="261" r:id="rId9"/>
    <p:sldId id="259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7A3F-62FE-4399-B92E-F22DE9ADB3CE}" type="datetimeFigureOut">
              <a:rPr lang="zh-CN" altLang="en-US" smtClean="0"/>
              <a:pPr/>
              <a:t>2015-5-28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802A6-2EB0-4568-B1D4-55811B7B16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01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75656" y="5517232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时间让人与众不同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6096" y="4077072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172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51520" y="486916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img0.imgtn.bdimg.com/it/u=541031906,259324338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04" name="AutoShape 4" descr="http://img0.imgtn.bdimg.com/it/u=541031906,259324338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505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67544" y="530120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工匠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制作犀皮，先用稠漆在漆器表面堆出一颗颗或者一条条高起的地子，那是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底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；在底上再刷若干层不同颜色的漆，刷到一定的厚度，那是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中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面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了，干透了再磨平抛光，光滑的表面于是浮现细密和多层次的色漆斑纹。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wb.img1.xmtbang.com/wechatmsg2015/article201501/20150120/c2a61ed3a4ec455797e7a36d1dad1d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11560" y="5196282"/>
            <a:ext cx="8316416" cy="129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当我读到这个秘密的时候，突然莞尔。 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每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一件与众不同的绝世好物，其实都是以无比寂寞的勤奋为前提的，要么是血，要么是汗，要么是大把大把曼妙的青春时光。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2.att.hudong.com/80/05/300001326262131186059774641_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1520" y="33265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23728" y="4365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5442102"/>
            <a:ext cx="8208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        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1902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年，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27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岁的诗人里尔克应聘去给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62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岁的画家、雕塑大师罗丹当助理。在初出茅庐的诗人的猜想中，名满天下的罗丹一定过着十分浪漫、疯狂、与众不同的生活。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486916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560" y="5157192"/>
            <a:ext cx="82089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然而，他看到的真实情景与想象中的大相径庭，罗丹竟是一个整天孤独地埋头于画室的老人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。里尔克问他：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“如何能够寻找到一个要素，足以表达自己的一切？”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罗丹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沉默片刻，然后极其严肃地说：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“应当工作，只要工作。还要有耐心。”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5811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img1.imgtn.bdimg.com/it/u=2859943171,152877861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15616" y="5589240"/>
            <a:ext cx="6768752" cy="8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是什么让某些人变得与众不同？我觉得罗丹说出了真正的秘密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，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那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就是：工作和足够的耐心。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45811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552" y="5301208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年轻的时候，我们总想一夜成名，张爱玲说过，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“出名要趁早，来得太晚的话，快乐也不那么痛快”。这句话真的误导了很多年轻人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其实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，你如果把人生当成一次马拉松长跑的话，前一千米是否跑在第一名真是一件那么重要的事情吗？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45811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11560" y="4941168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在我熟悉的中国经济学家中，张五常大概是天赋最高的一位，他在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多岁的时候就差点儿得了诺贝尔经济学奖，同时他又是一个十分勤勉的人。早年为了写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佃农理论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，他把十几箱原始档案一一分拣完，这项工作大概是很多博士也不屑于去做的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到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今天，他已经是一位年近八旬的老人了，可是每周还要写两篇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1500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字以上的专栏文章。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560" y="5157192"/>
            <a:ext cx="8064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在我了解的当代西方学者中，英国的尼尔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·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弗格森是公认的“神童”，他的研究领域横跨历史学、经济学与政治学三界，不到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30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岁就被牛津大学聘为研究员，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40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岁时被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时代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周刊评选入“影响世界的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人”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可是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他的勤奋又非常人能比，为了写作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罗斯柴尔德家族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一书，他和助理翻阅了罗氏家族百年以来的上万封家信及成吨的原始资料。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3568" y="5301208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所以，在与众不同的背后，往往是一些不足为外人道的辛苦。他们简单地长跑，简单地做一件事情。他们做事，只为意义本身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所谓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的成功，只是一个结果，它也许水到渠成，也许永无来日。 </a:t>
            </a:r>
            <a:endParaRPr lang="en-US" altLang="zh-CN" dirty="0">
              <a:latin typeface="华文新魏" pitchFamily="2" charset="-122"/>
              <a:ea typeface="华文新魏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与众不同的东西，在制造的过程中往往是枯燥的、重复的和需要耐心的。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新魏" pitchFamily="2" charset="-122"/>
              <a:ea typeface="华文新魏" pitchFamily="2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55576" y="5306725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在流传至今的明清漆器中，有犀皮斑纹的是最昂贵的，几乎一器难求。在很长的时间里，人们甚至不知道它是由哪些天才制作出来的</a:t>
            </a: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 smtClean="0">
                <a:latin typeface="华文新魏" pitchFamily="2" charset="-122"/>
                <a:ea typeface="华文新魏" pitchFamily="2" charset="-122"/>
              </a:rPr>
              <a:t>后来</a:t>
            </a:r>
            <a:r>
              <a:rPr lang="zh-CN" altLang="zh-CN" dirty="0">
                <a:latin typeface="华文新魏" pitchFamily="2" charset="-122"/>
                <a:ea typeface="华文新魏" pitchFamily="2" charset="-122"/>
              </a:rPr>
              <a:t>，王世襄终于在他的书中把秘密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“泄露”了出来，它的制作过程是这样的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—— 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750</Words>
  <Application>Microsoft Office PowerPoint</Application>
  <PresentationFormat>全屏显示(4:3)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22</cp:revision>
  <dcterms:created xsi:type="dcterms:W3CDTF">2015-05-13T03:25:45Z</dcterms:created>
  <dcterms:modified xsi:type="dcterms:W3CDTF">2015-05-28T08:16:34Z</dcterms:modified>
</cp:coreProperties>
</file>