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65" r:id="rId6"/>
    <p:sldId id="266" r:id="rId7"/>
    <p:sldId id="267" r:id="rId8"/>
    <p:sldId id="271" r:id="rId9"/>
    <p:sldId id="269" r:id="rId10"/>
    <p:sldId id="268" r:id="rId11"/>
    <p:sldId id="263" r:id="rId12"/>
    <p:sldId id="270" r:id="rId13"/>
    <p:sldId id="272" r:id="rId14"/>
    <p:sldId id="261" r:id="rId15"/>
    <p:sldId id="273" r:id="rId16"/>
    <p:sldId id="262" r:id="rId17"/>
    <p:sldId id="259" r:id="rId18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3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1A8A-5E5C-44FB-A963-276E7B824365}" type="datetimeFigureOut">
              <a:rPr lang="zh-CN" altLang="en-US" smtClean="0"/>
              <a:pPr/>
              <a:t>2015-5-21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D9EB-78CE-4A4E-B4EC-0FEC6062ADE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1A8A-5E5C-44FB-A963-276E7B824365}" type="datetimeFigureOut">
              <a:rPr lang="zh-CN" altLang="en-US" smtClean="0"/>
              <a:pPr/>
              <a:t>2015-5-21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D9EB-78CE-4A4E-B4EC-0FEC6062ADE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1A8A-5E5C-44FB-A963-276E7B824365}" type="datetimeFigureOut">
              <a:rPr lang="zh-CN" altLang="en-US" smtClean="0"/>
              <a:pPr/>
              <a:t>2015-5-21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D9EB-78CE-4A4E-B4EC-0FEC6062ADE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1A8A-5E5C-44FB-A963-276E7B824365}" type="datetimeFigureOut">
              <a:rPr lang="zh-CN" altLang="en-US" smtClean="0"/>
              <a:pPr/>
              <a:t>2015-5-21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D9EB-78CE-4A4E-B4EC-0FEC6062ADE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1A8A-5E5C-44FB-A963-276E7B824365}" type="datetimeFigureOut">
              <a:rPr lang="zh-CN" altLang="en-US" smtClean="0"/>
              <a:pPr/>
              <a:t>2015-5-21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D9EB-78CE-4A4E-B4EC-0FEC6062ADE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1A8A-5E5C-44FB-A963-276E7B824365}" type="datetimeFigureOut">
              <a:rPr lang="zh-CN" altLang="en-US" smtClean="0"/>
              <a:pPr/>
              <a:t>2015-5-21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D9EB-78CE-4A4E-B4EC-0FEC6062ADE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1A8A-5E5C-44FB-A963-276E7B824365}" type="datetimeFigureOut">
              <a:rPr lang="zh-CN" altLang="en-US" smtClean="0"/>
              <a:pPr/>
              <a:t>2015-5-21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D9EB-78CE-4A4E-B4EC-0FEC6062ADE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1A8A-5E5C-44FB-A963-276E7B824365}" type="datetimeFigureOut">
              <a:rPr lang="zh-CN" altLang="en-US" smtClean="0"/>
              <a:pPr/>
              <a:t>2015-5-21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D9EB-78CE-4A4E-B4EC-0FEC6062ADE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1A8A-5E5C-44FB-A963-276E7B824365}" type="datetimeFigureOut">
              <a:rPr lang="zh-CN" altLang="en-US" smtClean="0"/>
              <a:pPr/>
              <a:t>2015-5-21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D9EB-78CE-4A4E-B4EC-0FEC6062ADE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1A8A-5E5C-44FB-A963-276E7B824365}" type="datetimeFigureOut">
              <a:rPr lang="zh-CN" altLang="en-US" smtClean="0"/>
              <a:pPr/>
              <a:t>2015-5-21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D9EB-78CE-4A4E-B4EC-0FEC6062ADE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1A8A-5E5C-44FB-A963-276E7B824365}" type="datetimeFigureOut">
              <a:rPr lang="zh-CN" altLang="en-US" smtClean="0"/>
              <a:pPr/>
              <a:t>2015-5-21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D9EB-78CE-4A4E-B4EC-0FEC6062ADE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01A8A-5E5C-44FB-A963-276E7B824365}" type="datetimeFigureOut">
              <a:rPr lang="zh-CN" altLang="en-US" smtClean="0"/>
              <a:pPr/>
              <a:t>2015-5-21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FD9EB-78CE-4A4E-B4EC-0FEC6062ADE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2.att.hudong.com/22/45/19300430201589133103454055101_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36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08720" y="6660232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latin typeface="华文行楷" pitchFamily="2" charset="-122"/>
                <a:ea typeface="华文行楷" pitchFamily="2" charset="-122"/>
              </a:rPr>
              <a:t>人生八度</a:t>
            </a:r>
            <a:endParaRPr lang="en-US" altLang="zh-CN" sz="6000" dirty="0" smtClean="0">
              <a:solidFill>
                <a:schemeClr val="accent6">
                  <a:lumMod val="50000"/>
                </a:schemeClr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6000" dirty="0" smtClean="0">
                <a:solidFill>
                  <a:schemeClr val="accent6">
                    <a:lumMod val="50000"/>
                  </a:schemeClr>
                </a:solidFill>
                <a:latin typeface="华文行楷" pitchFamily="2" charset="-122"/>
                <a:ea typeface="华文行楷" pitchFamily="2" charset="-122"/>
              </a:rPr>
              <a:t>          你有几度？</a:t>
            </a:r>
            <a:endParaRPr lang="zh-CN" altLang="en-US" sz="6000" dirty="0">
              <a:solidFill>
                <a:schemeClr val="accent6">
                  <a:lumMod val="50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56992" y="5148064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171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8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620688" y="5364088"/>
            <a:ext cx="576064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五、理论有</a:t>
            </a:r>
            <a:r>
              <a:rPr lang="zh-CN" altLang="zh-CN" sz="20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深度</a:t>
            </a:r>
            <a:endParaRPr lang="en-US" altLang="zh-CN" sz="2000" b="1" dirty="0" smtClean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zh-CN" sz="2000" b="1" dirty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/>
              <a:t>　　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所谓理论，就是有道理的说一说。而深度就是你的道理要充足。这样才可以理直气壮与人一论。有多少人，理论不深就与人家讲道理，摆谱，结果令人耻笑。</a:t>
            </a: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白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猫黑猫也是理论，起初没人信，后来论证，它对改革开放初期起到了积极作用，后来，随改革深入，科学发展观取而代之，成为改革新名词、新理论。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34" cy="5148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908720" y="5868144"/>
            <a:ext cx="5400600" cy="127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49" charset="-122"/>
                <a:ea typeface="黑体" pitchFamily="49" charset="-122"/>
              </a:rPr>
              <a:t>这一切都有实践证明的。对个人讲，做事高调，做人低调也是他的理论，它的深度就是对工作一定要有热情、有兴趣，做人一定要夹着尾巴。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8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476672" y="5364088"/>
            <a:ext cx="576064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六、工作有</a:t>
            </a:r>
            <a:r>
              <a:rPr lang="zh-CN" altLang="zh-CN" sz="20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力度</a:t>
            </a:r>
            <a:endParaRPr lang="en-US" altLang="zh-CN" sz="2000" b="1" dirty="0" smtClean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zh-CN" sz="2000" b="1" dirty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49" charset="-122"/>
                <a:ea typeface="黑体" pitchFamily="49" charset="-122"/>
              </a:rPr>
              <a:t>　　不管打工还是自己当老板，如果工作不努力、没有上进心和动力，那工作业绩肯定不行，结果不是被炒就是破产。所以说，在工作中一定要有力度，开拓进取，大开大合。人都有目标，或大或小，而实现目标的办法就是工作，工作力度加大了，业绩提高了，也就有了实现目标的可能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4765" cy="558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64704" y="6084168"/>
            <a:ext cx="54006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七、事业有高度</a:t>
            </a:r>
          </a:p>
          <a:p>
            <a:pPr>
              <a:lnSpc>
                <a:spcPct val="150000"/>
              </a:lnSpc>
            </a:pPr>
            <a:r>
              <a:rPr lang="zh-CN" altLang="zh-CN" dirty="0"/>
              <a:t>　　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人们都希望在人生中有所成就，事业有高度。但人的出身不同、经历不同、学历不同，所以从事的职业不同。职业说大了是事业，说小了就是工作。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nmln.com/data/uploads/2013/0803/09/db9d779b2cf7ad4e7cdc084df6f6c80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860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1052736" y="5580112"/>
            <a:ext cx="5040560" cy="2122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49" charset="-122"/>
                <a:ea typeface="黑体" pitchFamily="49" charset="-122"/>
              </a:rPr>
              <a:t>企业家、商人拥有雄厚的资本；艺术家、演员、运动员掌握高超技艺。他们的事业挺高，令人羡慕。而普通人的事业就是他们的工作，虽平凡但在他们心里同样会把它当事业去做。每天不断在提高它的高度。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2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764704" y="5652120"/>
            <a:ext cx="561662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八、寿命有</a:t>
            </a:r>
            <a:r>
              <a:rPr lang="zh-CN" altLang="zh-CN" sz="20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长度</a:t>
            </a:r>
            <a:endParaRPr lang="en-US" altLang="zh-CN" sz="2000" b="1" dirty="0" smtClean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zh-CN" sz="2000" b="1" dirty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/>
              <a:t>　　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富人、穷人、男人、女人都在养生，或快走、或瑜伽、或瘦身、或戒酒戒烟等，无非是要寿命有长度，多活几年。怎样拉长寿命？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bszjk.img42.wal8.com/img42/333512_20130416120835/141260670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508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836712" y="5868144"/>
            <a:ext cx="5328592" cy="295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49" charset="-122"/>
                <a:ea typeface="黑体" pitchFamily="49" charset="-122"/>
              </a:rPr>
              <a:t>　　其一、锻炼。强身健体，改掉不良生活习惯。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dirty="0">
                <a:latin typeface="黑体" pitchFamily="49" charset="-122"/>
                <a:ea typeface="黑体" pitchFamily="49" charset="-122"/>
              </a:rPr>
            </a:br>
            <a:r>
              <a:rPr lang="zh-CN" altLang="zh-CN" dirty="0">
                <a:latin typeface="黑体" pitchFamily="49" charset="-122"/>
                <a:ea typeface="黑体" pitchFamily="49" charset="-122"/>
              </a:rPr>
              <a:t>　　其二、心情好。不急不躁，不忧不郁，不争不斗，不这不那。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dirty="0">
                <a:latin typeface="黑体" pitchFamily="49" charset="-122"/>
                <a:ea typeface="黑体" pitchFamily="49" charset="-122"/>
              </a:rPr>
            </a:br>
            <a:r>
              <a:rPr lang="zh-CN" altLang="zh-CN" dirty="0">
                <a:latin typeface="黑体" pitchFamily="49" charset="-122"/>
                <a:ea typeface="黑体" pitchFamily="49" charset="-122"/>
              </a:rPr>
              <a:t>　　其三、吃好饭。吃到恰到好处，多与少、搭配好，健康饮食；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dirty="0">
                <a:latin typeface="黑体" pitchFamily="49" charset="-122"/>
                <a:ea typeface="黑体" pitchFamily="49" charset="-122"/>
              </a:rPr>
            </a:br>
            <a:r>
              <a:rPr lang="zh-CN" altLang="zh-CN" dirty="0">
                <a:latin typeface="黑体" pitchFamily="49" charset="-122"/>
                <a:ea typeface="黑体" pitchFamily="49" charset="-122"/>
              </a:rPr>
              <a:t>　　其四、生活规律调整好。该睡就睡，想玩就玩、早睡早起身体好。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8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96752" y="5796136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://img5.imgtn.bdimg.com/it/u=416567811,827158352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4273550" cy="28717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580" name="AutoShape 4" descr="http://img5.imgtn.bdimg.com/it/u=416567811,827158352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4273550" cy="28717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582" name="AutoShape 6" descr="http://img5.imgtn.bdimg.com/it/u=416567811,827158352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4273550" cy="28717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2870" cy="558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08720" y="6228184"/>
            <a:ext cx="52565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49" charset="-122"/>
                <a:ea typeface="黑体" pitchFamily="49" charset="-122"/>
              </a:rPr>
              <a:t>世界虽大，也不过天地之间。坦然的面对人生的变化，世界的繁华，应做到大度、宽度、高度、厚度、力度、适度、长度和深度。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k.zol-img.com.cn/dcbbs/11918/a11917496_0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65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476672" y="5868144"/>
            <a:ext cx="597666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zh-CN" sz="2000" b="1" dirty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、胸怀</a:t>
            </a:r>
            <a:r>
              <a:rPr lang="zh-CN" altLang="zh-CN" sz="20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大度</a:t>
            </a:r>
            <a:endParaRPr lang="en-US" altLang="zh-CN" sz="2000" b="1" dirty="0" smtClean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zh-CN" sz="2000" dirty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/>
              <a:t>　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　俗话说宰相肚里能撑船，大肚能容天下难容之事。说的就是做人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要有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度量，心胸要宽广。只有这样，大到你能纵横天地间，广交五湖四海朋友成就一番事业。古有刘邦，礼贤下士，张良、韩信等莫不为之所用，刘备三顾茅庐请诸葛等。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://img0.imgtn.bdimg.com/it/u=1025416548,1667286282&amp;fm=21&amp;gp=0.jpg"/>
          <p:cNvSpPr>
            <a:spLocks noChangeAspect="1" noChangeArrowheads="1"/>
          </p:cNvSpPr>
          <p:nvPr/>
        </p:nvSpPr>
        <p:spPr bwMode="auto">
          <a:xfrm>
            <a:off x="31750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652" name="AutoShape 4" descr="http://img0.imgtn.bdimg.com/it/u=1025416548,1667286282&amp;fm=21&amp;gp=0.jpg"/>
          <p:cNvSpPr>
            <a:spLocks noChangeAspect="1" noChangeArrowheads="1"/>
          </p:cNvSpPr>
          <p:nvPr/>
        </p:nvSpPr>
        <p:spPr bwMode="auto">
          <a:xfrm>
            <a:off x="31750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2909" cy="565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980728" y="6228184"/>
            <a:ext cx="5184576" cy="210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49" charset="-122"/>
                <a:ea typeface="黑体" pitchFamily="49" charset="-122"/>
              </a:rPr>
              <a:t>小到不计较个人得失，不理会流言蜚语，面对失败挫折能够坦然接受，大度的对待伤害过你的人或事，不去计较和报复，只是一笑置之，那么在你的面前将永远是美好的世界，你将会快乐永远拥有。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860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64704" y="5436096"/>
            <a:ext cx="525658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二、说话要</a:t>
            </a:r>
            <a:r>
              <a:rPr lang="zh-CN" altLang="zh-CN" sz="20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适度</a:t>
            </a:r>
            <a:endParaRPr lang="en-US" altLang="zh-CN" sz="2000" b="1" dirty="0" smtClean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zh-CN" sz="2000" b="1" dirty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49" charset="-122"/>
                <a:ea typeface="黑体" pitchFamily="49" charset="-122"/>
              </a:rPr>
              <a:t>　　沉默是金是句名言，祸从口出也被人熟知。这一方面说出话多有失，说话一定要适度，不是什么场合什么话都说。为什么呢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？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49" charset="-122"/>
                <a:ea typeface="黑体" pitchFamily="49" charset="-122"/>
              </a:rPr>
              <a:t>其一、得罪人。人家高兴的事，你泼冷水；人家办丧事，你说笑话；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.taopic.com/uploads/allimg/110213/6459-110213104I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36525"/>
            <a:ext cx="6858000" cy="4924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64704" y="5364088"/>
            <a:ext cx="54726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其二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、说外行话。不懂装懂，自己觉得高兴，可人家觉得你浅薄；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dirty="0">
                <a:latin typeface="黑体" pitchFamily="49" charset="-122"/>
                <a:ea typeface="黑体" pitchFamily="49" charset="-122"/>
              </a:rPr>
            </a:br>
            <a:r>
              <a:rPr lang="zh-CN" altLang="zh-CN" dirty="0">
                <a:latin typeface="黑体" pitchFamily="49" charset="-122"/>
                <a:ea typeface="黑体" pitchFamily="49" charset="-122"/>
              </a:rPr>
              <a:t>　　其三、献殷勤。见到美女话就收不住了，一说多，你的尾巴就露出来了，美女也都吓跑了；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dirty="0">
                <a:latin typeface="黑体" pitchFamily="49" charset="-122"/>
                <a:ea typeface="黑体" pitchFamily="49" charset="-122"/>
              </a:rPr>
            </a:br>
            <a:r>
              <a:rPr lang="zh-CN" altLang="zh-CN" dirty="0">
                <a:latin typeface="黑体" pitchFamily="49" charset="-122"/>
                <a:ea typeface="黑体" pitchFamily="49" charset="-122"/>
              </a:rPr>
              <a:t>　　其四、不要说过大的话。也许是吹牛，也是悲观，不经意的流露出自己的情绪，给人留下不好的印象。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longfengxie.com/img/aHR0cDovL2ltZzIuM2xpYW4uY29tLzIwMTQvZjQvMTk1L2QvNzUuanB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3155" cy="522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20688" y="5580112"/>
            <a:ext cx="576064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三、读书有</a:t>
            </a:r>
            <a:r>
              <a:rPr lang="zh-CN" altLang="zh-CN" sz="20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厚度</a:t>
            </a:r>
            <a:endParaRPr lang="en-US" altLang="zh-CN" sz="2000" b="1" dirty="0" smtClean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zh-CN" sz="2000" b="1" dirty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/>
              <a:t>　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　读书有厚度，这里的厚度不是尺量的高度，而是书内容的质量。要读就读有益的书，何谓有益？首先，书的内容要有正确的人生导向，要积极向上的。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49" charset="-122"/>
                <a:ea typeface="黑体" pitchFamily="49" charset="-122"/>
              </a:rPr>
              <a:t>　　不管长篇还是短文，只要能够启迪人的心灵，劝人向善的都是好书。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hotophoto.cn/m69/071/042/071042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9061" cy="478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908720" y="5292080"/>
            <a:ext cx="5400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         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其次，读书不一定有多大深度，诗歌、杂文、寓言、童话等形式，只要深入浅出给人以人生的经验和哲理。就是好书，就是好文章。</a:t>
            </a: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第三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、学以致用，读书如果成为你实现理想的工具，那么，你一定要认真的去读，要掌握好方法和形式去读好书，杜甫云：读书破万卷，下笔如有神。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4332" cy="4860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620688" y="5076056"/>
            <a:ext cx="576064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四、视野有</a:t>
            </a:r>
            <a:r>
              <a:rPr lang="zh-CN" altLang="zh-CN" sz="20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宽度</a:t>
            </a:r>
            <a:endParaRPr lang="en-US" altLang="zh-CN" sz="2000" b="1" dirty="0" smtClean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zh-CN" sz="2000" b="1" dirty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/>
              <a:t>　　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站得高，看得远。想得多，看不远。只有站在巨人肩膀上，你才可以以看到他的脑袋。所谓视野，就是在你的视角里应该是广袤的田野，不管做事还是做人，都应向远处看，都不应光看到点，而没有看见面。不要斤斤计较眼前的得失，如果你得到一滴水而沾沾自喜，也许你失去的将是一片大海。退一步海阔天空，正是视野有宽度的体现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412</Words>
  <Application>Microsoft Office PowerPoint</Application>
  <PresentationFormat>全屏显示(4:3)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18</cp:revision>
  <dcterms:created xsi:type="dcterms:W3CDTF">2015-05-11T01:11:09Z</dcterms:created>
  <dcterms:modified xsi:type="dcterms:W3CDTF">2015-05-21T08:18:11Z</dcterms:modified>
</cp:coreProperties>
</file>