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8" r:id="rId12"/>
    <p:sldId id="265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5DB0-9692-42A9-8576-2D8127B850F3}" type="datetimeFigureOut">
              <a:rPr lang="zh-CN" altLang="en-US" smtClean="0"/>
              <a:pPr/>
              <a:t>2015-5-14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0713-6370-4B42-829C-1772BF1DB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snews.cn/uploads/allimg/120120/143-12012009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6993" y="7812360"/>
            <a:ext cx="316835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0278" y="5436096"/>
            <a:ext cx="55034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心有多净</a:t>
            </a:r>
            <a:endParaRPr lang="en-US" altLang="zh-CN" sz="6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华文行楷" pitchFamily="2" charset="-122"/>
                <a:ea typeface="华文行楷" pitchFamily="2" charset="-122"/>
              </a:rPr>
              <a:t>世界就有多净</a:t>
            </a:r>
            <a:endParaRPr lang="zh-CN" alt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2656" y="435597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92696" y="5580112"/>
            <a:ext cx="532859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这个世界是简单还是复杂，常常不取决于世界本身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而是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取决于你和它相处的方法，你用复杂的办法对付它，它会呈现出无比的复杂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你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用简单的办法和它相处，它就回馈出奇的简单。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dirty="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善良是什么？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3.imgtn.bdimg.com/it/u=3902852439,4077990454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36712" y="5508104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过于善良是不是没有原则？其实善良本身就是原则。我完全可以这么想，那个保安平时就很称职，他捡过很多东西，每次都尽力找到失主，对他来说只是例行公事，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所以他才那么平静，他会为此心情舒畅，就像我给那个外地人搭车一样。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3.sinaimg.cn/bmiddle/4a319cc8452c7267475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2770" cy="51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80728" y="5580112"/>
            <a:ext cx="482453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那个搭车的人，也许回去就跟朋友讲：怎么还有这样的人？在大雨天免费送他回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酒店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陌生人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之间是可以信任和帮助的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他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也许会把这个故事讲给好多人，越来越多的人见到他人有急，都会伸出援手，露出笑脸。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24744" y="233975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92696" y="5652120"/>
            <a:ext cx="56886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几个月前我在办公室加班，保安打电话给我，说车停的位置不对，我答应赶紧挪车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保安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又说，副驾的车窗没关，我赶紧谢谢提醒；还没完，他说我的钱包忘在副驾上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我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立马提高警惕：想讹我钱？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ic.baike.soso.com/p/20120227/20120227193651-835577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64704" y="5580112"/>
            <a:ext cx="54726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他怎么知道我的电话？我又没在物业做过登记？下楼才知道，他巡查时看到我的钱包在副驾上，担心有人偷走，就帮我收好，然后通过钱包里一张洗车卡查我的电话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他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平静地叙述整个过程，并提醒我以后别这么大意。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4704" y="5436096"/>
            <a:ext cx="55446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看来我之前的担心，是以小人之心度保安之腹了。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另一个故事是几天后，北京大雨，我开车路过一酒店时，一个外地游客拦住我，问多少钱走一趟，把我当黑车司机。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我犹疑了几秒钟，他恳求说，雨太大，等很久没出租车。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1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36712" y="5580112"/>
            <a:ext cx="532859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我没再犹疑，打开门让他上来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他说想去希尔顿酒店，我告诉他我也想去那个方向，正好顺路。其实我去的方向完全相反。路上“客人”想给我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100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块钱，我笑说，“给钱就不载了”。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他热情地感谢我，还说要交个朋友。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20688" y="5148064"/>
            <a:ext cx="56886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两个故事间隔不足一周，我都当作美好记忆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讲给朋友听。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有个朋友提醒我，“真实情况很可能这样：保安看到你车窗没关，就把头伸进来看看有没东西顺走，结果发现一钱包，高兴得不得了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但打开一看才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200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块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，临时决定不冒这个险，顺手送人情，没准你会写封感谢信给物业。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1.brcdn.cn/d/wallpaper/2012/04/23/7564872e69f25a8b4c83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8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4704" y="6156176"/>
            <a:ext cx="540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你搭载的那个人很可能回去就吹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哥们在北京赶上大雨，满大街谁都打不到车，但凭三寸不烂舌，楞让一山炮把我送回酒店，一分没收，临了那孙子还乐呵呵的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。”</a:t>
            </a:r>
            <a:endParaRPr lang="zh-CN" altLang="zh-CN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imgtn.bdimg.com/it/u=4287863682,338786075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64704" y="5580112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当朋友分析时，我第一反应是，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真实的情况很可能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是</a:t>
            </a:r>
            <a:r>
              <a:rPr lang="zh-CN" altLang="zh-CN" dirty="0">
                <a:latin typeface="黑体" pitchFamily="2" charset="-122"/>
                <a:ea typeface="黑体" pitchFamily="2" charset="-122"/>
              </a:rPr>
              <a:t>这样，尤其那个搭车人，他的感谢一点不真诚。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他告诉我他是做投资的，而做投资的最会讲故事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他夸我目的只是搭车，他一定在想，这是他这一天最得意的一笔“投资”。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928" y="83884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5.imgtn.bdimg.com/it/u=175589547,479132204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4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8680" y="5652265"/>
            <a:ext cx="5805264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黑体" pitchFamily="2" charset="-122"/>
                <a:ea typeface="黑体" pitchFamily="2" charset="-122"/>
              </a:rPr>
              <a:t>朋友还提醒我，不要给陌生人搭车，“万一是钓鱼执法呢？”我苦笑道，“北京好歹是个大城市，不会有这么坏的执法者……”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但几分钟后就想明白了，然后告诉他：“这个世界是干净还是脏，并不取决于眼睛，而是取决于想法。”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心</a:t>
            </a: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有多净，世界有多净。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08920" y="84604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819</Words>
  <Application>Microsoft Office PowerPoint</Application>
  <PresentationFormat>全屏显示(4:3)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2015-01-06T05:53:17Z</dcterms:created>
  <dcterms:modified xsi:type="dcterms:W3CDTF">2015-05-14T07:22:58Z</dcterms:modified>
</cp:coreProperties>
</file>