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9" r:id="rId4"/>
    <p:sldId id="270" r:id="rId5"/>
    <p:sldId id="272" r:id="rId6"/>
    <p:sldId id="273" r:id="rId7"/>
    <p:sldId id="268" r:id="rId8"/>
    <p:sldId id="260" r:id="rId9"/>
    <p:sldId id="266" r:id="rId10"/>
    <p:sldId id="274" r:id="rId11"/>
    <p:sldId id="258" r:id="rId12"/>
    <p:sldId id="271" r:id="rId13"/>
    <p:sldId id="267" r:id="rId14"/>
    <p:sldId id="275" r:id="rId15"/>
    <p:sldId id="25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6937-193C-4EF1-A281-F1FF62763E01}" type="datetimeFigureOut">
              <a:rPr lang="zh-CN" altLang="en-US" smtClean="0"/>
              <a:pPr/>
              <a:t>2015-5-6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23DBF-C629-4A0B-92A7-02A2095B1A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771800" y="227687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169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http://img5.imgtn.bdimg.com/it/u=3015152753,6520655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9610725" cy="643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83768" y="5445224"/>
            <a:ext cx="4104456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别让她曾为了我们匆匆忙碌的身姿，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因为岁月压得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弯曲。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43808" y="5517232"/>
            <a:ext cx="3384376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我们要成为她的依靠，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像她曾经为我们挡风遮雨。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0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5517232"/>
            <a:ext cx="6624736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我们要耐心的陪在她们身边，像她们小时候陪着我们一样；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我们也应该耐心听她们讲话，像她们曾经教我们牙牙学语。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5445224"/>
            <a:ext cx="6408712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就算她变得脾气不好，有时候丢三落四；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帮她做手中的脏活累活，像她曾为我们操劳忙碌那样。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dn.duitang.com/uploads/item/201406/02/20140602194101_akzi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51720" y="5373216"/>
            <a:ext cx="5400600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给她永远年轻的心，关心她的健康；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让我们一起祝愿我们的妈妈永远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健康、年轻</a:t>
            </a: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！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67744" y="407707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95736" y="5517232"/>
            <a:ext cx="4896544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时光匆匆，又一年过去，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每到母亲节，总是想立刻回到妈妈的身边。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http://img1.imgtn.bdimg.com/it/u=2496443611,423221313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8" name="AutoShape 6" descr="http://img1.imgtn.bdimg.com/it/u=2496443611,423221313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95736" y="5581689"/>
            <a:ext cx="4464496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为我们操劳，为我们忙碌；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就算在她们的节日，也是一如既往。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5301208"/>
            <a:ext cx="5400600" cy="942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在属于她的节日，我们终于停下匆忙的脚步。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想和她说说话，就算她开始变得有些啰嗦。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5517232"/>
            <a:ext cx="5616624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想给她捶捶背、捏捏肩，这时候突然发现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一切都没有改变，只是妈妈的皱纹多了一些。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8.sinaimg.cn/mw690/002wdFSWgy6LzJS4mcD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301208"/>
            <a:ext cx="6552728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皱纹会爬上她们的脸颊，时光会染白她们的头发；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她们开始记不住复杂的事情，走不太远的路就会感到疲乏。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5517232"/>
            <a:ext cx="5400600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没有人能改变时间的速度，但是我们的妈妈，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请别让她就这样慢慢老去。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43808" y="5445224"/>
            <a:ext cx="3672408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别让她曾经乌黑亮丽的长发，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因为操劳而染上斑白。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01.res.meilishuo.net/pic/_o/c4/9f/ebfb6b9d501619278a30bc05d1c7_1920_1280.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5373216"/>
            <a:ext cx="3888432" cy="93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别让她曾经拉着我们的柔软大手，</a:t>
            </a:r>
            <a:endParaRPr lang="en-US" altLang="zh-CN" sz="2000" dirty="0" smtClean="0">
              <a:solidFill>
                <a:schemeClr val="accent6">
                  <a:lumMod val="5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6">
                    <a:lumMod val="50000"/>
                  </a:schemeClr>
                </a:solidFill>
                <a:latin typeface="方正姚体" pitchFamily="2" charset="-122"/>
                <a:ea typeface="方正姚体" pitchFamily="2" charset="-122"/>
              </a:rPr>
              <a:t>因为操劳而变得粗糙。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31" y="0"/>
            <a:ext cx="2214563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1520" y="188640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  <a:endParaRPr lang="en-US" altLang="zh-CN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362</Words>
  <Application>Microsoft Office PowerPoint</Application>
  <PresentationFormat>全屏显示(4:3)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25</cp:revision>
  <dcterms:created xsi:type="dcterms:W3CDTF">2015-05-06T03:37:33Z</dcterms:created>
  <dcterms:modified xsi:type="dcterms:W3CDTF">2015-05-06T07:45:21Z</dcterms:modified>
</cp:coreProperties>
</file>