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2" r:id="rId5"/>
    <p:sldId id="261" r:id="rId6"/>
    <p:sldId id="260" r:id="rId7"/>
    <p:sldId id="259" r:id="rId8"/>
    <p:sldId id="266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E8E5-47E6-495A-9E86-380CB11EF7C9}" type="datetimeFigureOut">
              <a:rPr lang="zh-CN" altLang="en-US" smtClean="0"/>
              <a:pPr/>
              <a:t>2015-04-16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C656-DE95-4817-A10F-514B56DF15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558924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167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623731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3728" y="155679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63813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640281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63813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640281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63813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640281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63813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53</Words>
  <Application>Microsoft Office PowerPoint</Application>
  <PresentationFormat>全屏显示(4:3)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19</cp:revision>
  <dcterms:created xsi:type="dcterms:W3CDTF">2015-04-11T03:11:04Z</dcterms:created>
  <dcterms:modified xsi:type="dcterms:W3CDTF">2015-04-16T05:44:12Z</dcterms:modified>
</cp:coreProperties>
</file>