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74" r:id="rId4"/>
    <p:sldId id="278" r:id="rId5"/>
    <p:sldId id="270" r:id="rId6"/>
    <p:sldId id="272" r:id="rId7"/>
    <p:sldId id="279" r:id="rId8"/>
    <p:sldId id="280" r:id="rId9"/>
    <p:sldId id="271" r:id="rId10"/>
    <p:sldId id="281" r:id="rId11"/>
    <p:sldId id="273" r:id="rId12"/>
    <p:sldId id="277" r:id="rId13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10" autoAdjust="0"/>
    <p:restoredTop sz="94721" autoAdjust="0"/>
  </p:normalViewPr>
  <p:slideViewPr>
    <p:cSldViewPr>
      <p:cViewPr varScale="1">
        <p:scale>
          <a:sx n="61" d="100"/>
          <a:sy n="61" d="100"/>
        </p:scale>
        <p:origin x="-2508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FC23-D73E-4DE2-BE54-5BF6196D900F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D851-EA0B-4255-9071-449456A43C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8DE7-F75E-4544-AD69-E91BC920F42F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94F7-A5CE-4C7D-82D5-F10C012A7B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CF6D-C434-42EC-8BD8-29EED2B8CE2A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8E1F-939B-4821-95CB-F6E41A6DFC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F3B7-4890-4846-A4D5-045E3C2BDAB6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5ACF-6B68-4AE0-902F-1207A4CB12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875B-F763-4EB1-B16B-961B3B36AB82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7B5D-9253-469A-89FB-0B7116E039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A5D7-75B2-4489-9E60-1FAD56B1EE0C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6C0D-49D8-43BC-A7E4-D12F026C2F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DDD3-B1D5-462B-9DD1-828FE6358AE8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46A2-F41B-411B-B189-FC442490A3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E68D-A4A5-452D-BB08-AF2606CDA10C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6F58-C5E8-4614-855D-8D8A459077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86CC-F506-4BCD-BD03-D3B1340B37CC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B186-559A-433A-A239-692586B510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1675-8CAA-43A1-9A99-BFA36628918A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705E-7889-4A66-A7D3-12AC5AAAC0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19BC-B8A4-493E-BC10-5010C90C6102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FBF-E4ED-42CA-A89A-501BEB223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A79413-F7F4-4386-821E-84B9421AC9C5}" type="datetimeFigureOut">
              <a:rPr lang="zh-CN" altLang="en-US"/>
              <a:pPr>
                <a:defRPr/>
              </a:pPr>
              <a:t>2015-04-09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301F3F-FEA2-47E5-ACF8-6C30071256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5724128"/>
            <a:ext cx="59762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2656" y="392392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166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56792" y="5796136"/>
            <a:ext cx="3960440" cy="2356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请珍惜你上场的机会，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为家人的幸福努力，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为精彩的未来拼搏，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为自己的选择喝彩！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铭记那些让你脚踏实地的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坚持。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52936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2736" y="594015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感恩那些让你有笑有泪的成长，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同时也别忘了提醒自己：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还有梦想尚未实现，还有高峰不曾抵达，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2015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年，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让我们更有力量！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52936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4.duitang.com/uploads/item/201205/11/20120511181647_25r5n.thumb.60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8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2936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24744" y="565212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24744" y="6012160"/>
            <a:ext cx="46085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2015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第一季度已经结束，这一年开始的如何？</a:t>
            </a:r>
            <a:endParaRPr lang="zh-CN" altLang="en-US" sz="20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有人安于现状、涛声依旧，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有人继续哀叹贫穷、麻木不仁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……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6752" y="5436096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但，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也有人在使劲折腾中，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一步一步实现了自己的目标。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所以，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不折腾，你永远都是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——“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做梦君”！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折腾，是对梦想的尊重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12776" y="6372200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如果你不能飞，那就跑；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如果跑不动，那就走；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实在走不动了，那就爬。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24744" y="5868144"/>
            <a:ext cx="4581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记住：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无论做什么，你都要勇往直前；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无论有多难，你都要多坚持一下。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折腾，才不辜负生命给予的上场机会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970" cy="5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96752" y="6084168"/>
            <a:ext cx="4608512" cy="1856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斑驳如画的风景是大自然对人类的慷慨；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努力在事业中拼搏是生命对人生的期待；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千万不要低估你实现梦想的能力。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2776" y="6012160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你的生活，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有多少还停留在对别人的羡慕当中？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再不折腾，你就老了！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不折腾，拿什么去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回忆。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7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80928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68760" y="5220072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所谓青春纪念册，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是折腾不动时候的回忆。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趁年轻，趁当下，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工作之余，多读几本益身心的书；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有时间，多去看望朋友。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忙碌，让生活更有意义。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这是一种磨练，也是一种回忆！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什么吸引你，就折腾什么！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39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67003" y="48600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68760" y="5796136"/>
            <a:ext cx="41764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生命，属于人只有一次。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相同的时间里，比别人体验更多，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你就拥有更多。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趁着这个美好的时光，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趁着时间与身体还允许你向前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迈进。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5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52936" y="8532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416</Words>
  <Application>Microsoft Office PowerPoint</Application>
  <PresentationFormat>全屏显示(4:3)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tracy.wang</dc:creator>
  <cp:lastModifiedBy>jingyan</cp:lastModifiedBy>
  <cp:revision>22</cp:revision>
  <dcterms:created xsi:type="dcterms:W3CDTF">2015-01-30T01:34:11Z</dcterms:created>
  <dcterms:modified xsi:type="dcterms:W3CDTF">2015-04-09T08:34:37Z</dcterms:modified>
</cp:coreProperties>
</file>