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59" r:id="rId5"/>
    <p:sldId id="262" r:id="rId6"/>
    <p:sldId id="268" r:id="rId7"/>
    <p:sldId id="261" r:id="rId8"/>
    <p:sldId id="266" r:id="rId9"/>
    <p:sldId id="265" r:id="rId10"/>
    <p:sldId id="264" r:id="rId11"/>
    <p:sldId id="263" r:id="rId12"/>
    <p:sldId id="258" r:id="rId13"/>
    <p:sldId id="257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9501-34EE-446B-9687-BD154FF3BD67}" type="datetimeFigureOut">
              <a:rPr lang="zh-CN" altLang="en-US" smtClean="0"/>
              <a:pPr/>
              <a:t>2015-04-02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6D94-C981-4D14-B437-7BF7460742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2.3lian.com/2014/f2/171/d/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 bwMode="ltGray">
          <a:xfrm>
            <a:off x="2267744" y="522920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6"/>
                </a:solidFill>
                <a:latin typeface="华文琥珀" pitchFamily="2" charset="-122"/>
                <a:ea typeface="华文琥珀" pitchFamily="2" charset="-122"/>
              </a:rPr>
              <a:t>说到心坎里的文字</a:t>
            </a:r>
            <a:endParaRPr lang="zh-CN" altLang="en-US" sz="4800" dirty="0">
              <a:solidFill>
                <a:schemeClr val="accent6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63093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36096" y="364502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165</a:t>
            </a:r>
            <a:r>
              <a:rPr lang="zh-CN" altLang="en-US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63688" y="5373216"/>
            <a:ext cx="55354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不是因为有了收获才去感恩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而是因为去感恩了才有收获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907704" y="5301208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不是因为有了钱才去学习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而是因为学习了才有了钱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835696" y="5301208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不是因为有了市场才去开拓，</a:t>
            </a:r>
            <a:endParaRPr lang="en-US" altLang="zh-CN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而是因为开拓才有了市场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0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051720" y="5085184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不是你有了条件才能成功，</a:t>
            </a:r>
            <a:endParaRPr lang="en-US" altLang="zh-CN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pPr indent="333375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而是你想成功才创造了条件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4.imgtn.bdimg.com/it/u=1615970367,227499193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67744" y="400506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5.26923.com/download/pic/000/331/72eb213371fd74859ad6c574cf22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123728" y="5373216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不是因为有了希望才坚持</a:t>
            </a:r>
            <a:r>
              <a:rPr lang="en-US" altLang="zh-CN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r>
              <a:rPr lang="zh-CN" altLang="zh-CN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</a:t>
            </a: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因为坚持才有了希望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2.3lian.com/2014/f2/102/d/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1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123728" y="5445224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不是因为有了机会才争取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而是因为争取了才有机会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src.baidu.com/forum/pic/item/c163848f8c5494ee6578a4ec2df5e0fe98257e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483768" y="5373216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不是因为会了才去做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而是因为做了才能会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33.la/uploads/20140407pic/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051720" y="5373216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不是因为成长了才去承担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,</a:t>
            </a:r>
          </a:p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而是因为承担了才会成长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imgtn.bdimg.com/it/u=615608132,48421761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483768" y="53012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不是因为拥有了才付出</a:t>
            </a:r>
            <a:r>
              <a:rPr lang="zh-CN" altLang="zh-CN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，</a:t>
            </a:r>
            <a:endParaRPr lang="en-US" altLang="zh-CN" sz="3200" dirty="0" smtClean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zh-CN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</a:t>
            </a: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因为付出了才拥有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ss.shixiong.com.cn/Uploads/20150207085013_4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195736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不是因为突破了才挑战，</a:t>
            </a:r>
            <a:endParaRPr lang="en-US" altLang="zh-CN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而是因为挑战了才突破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123728" y="53012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不是因为成功了才成长，</a:t>
            </a:r>
            <a:endParaRPr lang="en-US" altLang="zh-CN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而是因为成长了才成功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87624" y="5373216"/>
            <a:ext cx="66768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333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不是因为有了领导力才懂得配合，</a:t>
            </a:r>
            <a:endParaRPr lang="en-US" altLang="zh-CN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  <a:p>
            <a:pPr marR="0" lvl="0" indent="3333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而是因为懂得配合了才有领导力</a:t>
            </a:r>
            <a:r>
              <a:rPr lang="en-US" altLang="zh-CN" sz="3200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!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251</Words>
  <Application>Microsoft Office PowerPoint</Application>
  <PresentationFormat>全屏显示(4:3)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2015-03-20T06:21:48Z</dcterms:created>
  <dcterms:modified xsi:type="dcterms:W3CDTF">2015-04-02T08:37:56Z</dcterms:modified>
</cp:coreProperties>
</file>